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heme/theme13.xml" ContentType="application/vnd.openxmlformats-officedocument.theme+xml"/>
  <Override PartName="/ppt/theme/theme14.xml" ContentType="application/vnd.openxmlformats-officedocument.them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notesSlides/notesSlide1.xml" ContentType="application/vnd.openxmlformats-officedocument.presentationml.notesSlide+xml"/>
  <Override PartName="/ppt/tags/tag299.xml" ContentType="application/vnd.openxmlformats-officedocument.presentationml.tags+xml"/>
  <Override PartName="/ppt/notesSlides/notesSlide2.xml" ContentType="application/vnd.openxmlformats-officedocument.presentationml.notesSlide+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0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04.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 id="2147483660" r:id="rId2"/>
    <p:sldMasterId id="2147483684" r:id="rId3"/>
    <p:sldMasterId id="2147483788" r:id="rId4"/>
    <p:sldMasterId id="2147483866" r:id="rId5"/>
    <p:sldMasterId id="2147483905" r:id="rId6"/>
    <p:sldMasterId id="2147483983" r:id="rId7"/>
    <p:sldMasterId id="2147484007" r:id="rId8"/>
    <p:sldMasterId id="2147484019" r:id="rId9"/>
    <p:sldMasterId id="2147484031" r:id="rId10"/>
    <p:sldMasterId id="2147484261" r:id="rId11"/>
    <p:sldMasterId id="2147484273" r:id="rId12"/>
  </p:sldMasterIdLst>
  <p:notesMasterIdLst>
    <p:notesMasterId r:id="rId43"/>
  </p:notesMasterIdLst>
  <p:handoutMasterIdLst>
    <p:handoutMasterId r:id="rId44"/>
  </p:handoutMasterIdLst>
  <p:sldIdLst>
    <p:sldId id="256" r:id="rId13"/>
    <p:sldId id="397" r:id="rId14"/>
    <p:sldId id="398" r:id="rId15"/>
    <p:sldId id="317" r:id="rId16"/>
    <p:sldId id="399" r:id="rId17"/>
    <p:sldId id="433" r:id="rId18"/>
    <p:sldId id="434" r:id="rId19"/>
    <p:sldId id="440" r:id="rId20"/>
    <p:sldId id="392" r:id="rId21"/>
    <p:sldId id="417" r:id="rId22"/>
    <p:sldId id="419" r:id="rId23"/>
    <p:sldId id="342" r:id="rId24"/>
    <p:sldId id="436" r:id="rId25"/>
    <p:sldId id="441" r:id="rId26"/>
    <p:sldId id="435" r:id="rId27"/>
    <p:sldId id="296" r:id="rId28"/>
    <p:sldId id="437" r:id="rId29"/>
    <p:sldId id="430" r:id="rId30"/>
    <p:sldId id="431" r:id="rId31"/>
    <p:sldId id="393" r:id="rId32"/>
    <p:sldId id="438" r:id="rId33"/>
    <p:sldId id="432" r:id="rId34"/>
    <p:sldId id="439" r:id="rId35"/>
    <p:sldId id="442" r:id="rId36"/>
    <p:sldId id="443" r:id="rId37"/>
    <p:sldId id="394" r:id="rId38"/>
    <p:sldId id="278" r:id="rId39"/>
    <p:sldId id="396" r:id="rId40"/>
    <p:sldId id="299" r:id="rId41"/>
    <p:sldId id="387" r:id="rId42"/>
  </p:sldIdLst>
  <p:sldSz cx="9602788" cy="6858000"/>
  <p:notesSz cx="6797675" cy="9928225"/>
  <p:defaultTextStyle>
    <a:defPPr>
      <a:defRPr lang="en-GB"/>
    </a:defPPr>
    <a:lvl1pPr algn="l" rtl="0" fontAlgn="base">
      <a:spcBef>
        <a:spcPct val="0"/>
      </a:spcBef>
      <a:spcAft>
        <a:spcPct val="0"/>
      </a:spcAft>
      <a:defRPr sz="2000" kern="1200">
        <a:solidFill>
          <a:schemeClr val="tx1"/>
        </a:solidFill>
        <a:latin typeface="Arial" pitchFamily="34" charset="0"/>
        <a:ea typeface="MS PGothic" pitchFamily="34" charset="-128"/>
        <a:cs typeface="Arial" pitchFamily="34" charset="0"/>
      </a:defRPr>
    </a:lvl1pPr>
    <a:lvl2pPr marL="457200" algn="l" rtl="0" fontAlgn="base">
      <a:spcBef>
        <a:spcPct val="0"/>
      </a:spcBef>
      <a:spcAft>
        <a:spcPct val="0"/>
      </a:spcAft>
      <a:defRPr sz="2000" kern="1200">
        <a:solidFill>
          <a:schemeClr val="tx1"/>
        </a:solidFill>
        <a:latin typeface="Arial" pitchFamily="34" charset="0"/>
        <a:ea typeface="MS PGothic" pitchFamily="34" charset="-128"/>
        <a:cs typeface="Arial" pitchFamily="34" charset="0"/>
      </a:defRPr>
    </a:lvl2pPr>
    <a:lvl3pPr marL="914400" algn="l" rtl="0" fontAlgn="base">
      <a:spcBef>
        <a:spcPct val="0"/>
      </a:spcBef>
      <a:spcAft>
        <a:spcPct val="0"/>
      </a:spcAft>
      <a:defRPr sz="2000" kern="1200">
        <a:solidFill>
          <a:schemeClr val="tx1"/>
        </a:solidFill>
        <a:latin typeface="Arial" pitchFamily="34" charset="0"/>
        <a:ea typeface="MS PGothic" pitchFamily="34" charset="-128"/>
        <a:cs typeface="Arial" pitchFamily="34" charset="0"/>
      </a:defRPr>
    </a:lvl3pPr>
    <a:lvl4pPr marL="1371600" algn="l" rtl="0" fontAlgn="base">
      <a:spcBef>
        <a:spcPct val="0"/>
      </a:spcBef>
      <a:spcAft>
        <a:spcPct val="0"/>
      </a:spcAft>
      <a:defRPr sz="2000" kern="1200">
        <a:solidFill>
          <a:schemeClr val="tx1"/>
        </a:solidFill>
        <a:latin typeface="Arial" pitchFamily="34" charset="0"/>
        <a:ea typeface="MS PGothic" pitchFamily="34" charset="-128"/>
        <a:cs typeface="Arial" pitchFamily="34" charset="0"/>
      </a:defRPr>
    </a:lvl4pPr>
    <a:lvl5pPr marL="1828800" algn="l" rtl="0" fontAlgn="base">
      <a:spcBef>
        <a:spcPct val="0"/>
      </a:spcBef>
      <a:spcAft>
        <a:spcPct val="0"/>
      </a:spcAft>
      <a:defRPr sz="2000" kern="1200">
        <a:solidFill>
          <a:schemeClr val="tx1"/>
        </a:solidFill>
        <a:latin typeface="Arial" pitchFamily="34" charset="0"/>
        <a:ea typeface="MS PGothic" pitchFamily="34" charset="-128"/>
        <a:cs typeface="Arial" pitchFamily="34" charset="0"/>
      </a:defRPr>
    </a:lvl5pPr>
    <a:lvl6pPr marL="2286000" algn="l" defTabSz="914400" rtl="0" eaLnBrk="1" latinLnBrk="0" hangingPunct="1">
      <a:defRPr sz="2000" kern="1200">
        <a:solidFill>
          <a:schemeClr val="tx1"/>
        </a:solidFill>
        <a:latin typeface="Arial" pitchFamily="34" charset="0"/>
        <a:ea typeface="MS PGothic" pitchFamily="34" charset="-128"/>
        <a:cs typeface="Arial" pitchFamily="34" charset="0"/>
      </a:defRPr>
    </a:lvl6pPr>
    <a:lvl7pPr marL="2743200" algn="l" defTabSz="914400" rtl="0" eaLnBrk="1" latinLnBrk="0" hangingPunct="1">
      <a:defRPr sz="2000" kern="1200">
        <a:solidFill>
          <a:schemeClr val="tx1"/>
        </a:solidFill>
        <a:latin typeface="Arial" pitchFamily="34" charset="0"/>
        <a:ea typeface="MS PGothic" pitchFamily="34" charset="-128"/>
        <a:cs typeface="Arial" pitchFamily="34" charset="0"/>
      </a:defRPr>
    </a:lvl7pPr>
    <a:lvl8pPr marL="3200400" algn="l" defTabSz="914400" rtl="0" eaLnBrk="1" latinLnBrk="0" hangingPunct="1">
      <a:defRPr sz="2000" kern="1200">
        <a:solidFill>
          <a:schemeClr val="tx1"/>
        </a:solidFill>
        <a:latin typeface="Arial" pitchFamily="34" charset="0"/>
        <a:ea typeface="MS PGothic" pitchFamily="34" charset="-128"/>
        <a:cs typeface="Arial" pitchFamily="34" charset="0"/>
      </a:defRPr>
    </a:lvl8pPr>
    <a:lvl9pPr marL="3657600" algn="l" defTabSz="914400" rtl="0" eaLnBrk="1" latinLnBrk="0" hangingPunct="1">
      <a:defRPr sz="2000" kern="1200">
        <a:solidFill>
          <a:schemeClr val="tx1"/>
        </a:solidFill>
        <a:latin typeface="Arial" pitchFamily="34" charset="0"/>
        <a:ea typeface="MS PGothic" pitchFamily="34" charset="-128"/>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CCFFCC"/>
    <a:srgbClr val="828D30"/>
    <a:srgbClr val="008075"/>
    <a:srgbClr val="932077"/>
    <a:srgbClr val="595997"/>
    <a:srgbClr val="BA2C2B"/>
    <a:srgbClr val="F481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6" autoAdjust="0"/>
    <p:restoredTop sz="88988" autoAdjust="0"/>
  </p:normalViewPr>
  <p:slideViewPr>
    <p:cSldViewPr snapToGrid="0">
      <p:cViewPr varScale="1">
        <p:scale>
          <a:sx n="65" d="100"/>
          <a:sy n="65" d="100"/>
        </p:scale>
        <p:origin x="-1350" y="-108"/>
      </p:cViewPr>
      <p:guideLst>
        <p:guide orient="horz" pos="3950"/>
        <p:guide orient="horz" pos="808"/>
        <p:guide pos="290"/>
        <p:guide pos="5757"/>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1" d="100"/>
          <a:sy n="51" d="100"/>
        </p:scale>
        <p:origin x="-3006"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303" tIns="45651" rIns="91303" bIns="45651" rtlCol="0"/>
          <a:lstStyle>
            <a:lvl1pPr algn="l">
              <a:lnSpc>
                <a:spcPct val="86000"/>
              </a:lnSpc>
              <a:defRPr sz="1200" dirty="0">
                <a:latin typeface="Arial" charset="0"/>
                <a:ea typeface="+mn-ea"/>
                <a:cs typeface="+mn-cs"/>
              </a:defRPr>
            </a:lvl1pPr>
          </a:lstStyle>
          <a:p>
            <a:pPr>
              <a:defRPr/>
            </a:pPr>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303" tIns="45651" rIns="91303" bIns="45651" rtlCol="0"/>
          <a:lstStyle>
            <a:lvl1pPr algn="r">
              <a:lnSpc>
                <a:spcPct val="86000"/>
              </a:lnSpc>
              <a:defRPr sz="1200" smtClean="0">
                <a:latin typeface="Arial" charset="0"/>
                <a:ea typeface="+mn-ea"/>
                <a:cs typeface="+mn-cs"/>
              </a:defRPr>
            </a:lvl1pPr>
          </a:lstStyle>
          <a:p>
            <a:pPr>
              <a:defRPr/>
            </a:pPr>
            <a:fld id="{9A0A89A5-2EAC-4FBE-AF50-FC9F6759F315}" type="datetimeFigureOut">
              <a:rPr lang="en-GB"/>
              <a:pPr>
                <a:defRPr/>
              </a:pPr>
              <a:t>22/03/2017</a:t>
            </a:fld>
            <a:endParaRPr lang="en-GB" dirty="0"/>
          </a:p>
        </p:txBody>
      </p:sp>
      <p:sp>
        <p:nvSpPr>
          <p:cNvPr id="4" name="Footer Placeholder 3"/>
          <p:cNvSpPr>
            <a:spLocks noGrp="1"/>
          </p:cNvSpPr>
          <p:nvPr>
            <p:ph type="ftr" sz="quarter" idx="2"/>
          </p:nvPr>
        </p:nvSpPr>
        <p:spPr>
          <a:xfrm>
            <a:off x="0" y="9431338"/>
            <a:ext cx="2946400" cy="495300"/>
          </a:xfrm>
          <a:prstGeom prst="rect">
            <a:avLst/>
          </a:prstGeom>
        </p:spPr>
        <p:txBody>
          <a:bodyPr vert="horz" lIns="91303" tIns="45651" rIns="91303" bIns="45651" rtlCol="0" anchor="b"/>
          <a:lstStyle>
            <a:lvl1pPr algn="l">
              <a:lnSpc>
                <a:spcPct val="86000"/>
              </a:lnSpc>
              <a:defRPr sz="1200" dirty="0">
                <a:latin typeface="Arial" charset="0"/>
                <a:ea typeface="+mn-ea"/>
                <a:cs typeface="+mn-cs"/>
              </a:defRPr>
            </a:lvl1pPr>
          </a:lstStyle>
          <a:p>
            <a:pPr>
              <a:defRPr/>
            </a:pPr>
            <a:endParaRPr lang="en-GB"/>
          </a:p>
        </p:txBody>
      </p:sp>
      <p:sp>
        <p:nvSpPr>
          <p:cNvPr id="5" name="Slide Number Placeholder 4"/>
          <p:cNvSpPr>
            <a:spLocks noGrp="1"/>
          </p:cNvSpPr>
          <p:nvPr>
            <p:ph type="sldNum" sz="quarter" idx="3"/>
          </p:nvPr>
        </p:nvSpPr>
        <p:spPr>
          <a:xfrm>
            <a:off x="3849688" y="9431338"/>
            <a:ext cx="2946400" cy="495300"/>
          </a:xfrm>
          <a:prstGeom prst="rect">
            <a:avLst/>
          </a:prstGeom>
        </p:spPr>
        <p:txBody>
          <a:bodyPr vert="horz" lIns="91303" tIns="45651" rIns="91303" bIns="45651" rtlCol="0" anchor="b"/>
          <a:lstStyle>
            <a:lvl1pPr algn="r">
              <a:lnSpc>
                <a:spcPct val="86000"/>
              </a:lnSpc>
              <a:defRPr sz="1200" smtClean="0">
                <a:latin typeface="Arial" charset="0"/>
                <a:ea typeface="+mn-ea"/>
                <a:cs typeface="+mn-cs"/>
              </a:defRPr>
            </a:lvl1pPr>
          </a:lstStyle>
          <a:p>
            <a:pPr>
              <a:defRPr/>
            </a:pPr>
            <a:fld id="{ECDCA807-BD07-4219-A8C6-25BA65CC3F86}" type="slidenum">
              <a:rPr lang="en-GB"/>
              <a:pPr>
                <a:defRPr/>
              </a:pPr>
              <a:t>‹#›</a:t>
            </a:fld>
            <a:endParaRPr lang="en-GB" dirty="0"/>
          </a:p>
        </p:txBody>
      </p:sp>
    </p:spTree>
    <p:extLst>
      <p:ext uri="{BB962C8B-B14F-4D97-AF65-F5344CB8AC3E}">
        <p14:creationId xmlns:p14="http://schemas.microsoft.com/office/powerpoint/2010/main" val="4158230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lvl1pPr algn="l">
              <a:lnSpc>
                <a:spcPct val="100000"/>
              </a:lnSpc>
              <a:defRPr sz="1200" dirty="0">
                <a:latin typeface="Arial" charset="0"/>
                <a:ea typeface="+mn-ea"/>
                <a:cs typeface="+mn-cs"/>
              </a:defRPr>
            </a:lvl1pPr>
          </a:lstStyle>
          <a:p>
            <a:pPr>
              <a:defRPr/>
            </a:pPr>
            <a:endParaRPr lang="en-GB"/>
          </a:p>
        </p:txBody>
      </p:sp>
      <p:sp>
        <p:nvSpPr>
          <p:cNvPr id="307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lvl1pPr algn="r">
              <a:lnSpc>
                <a:spcPct val="100000"/>
              </a:lnSpc>
              <a:defRPr sz="1200" dirty="0">
                <a:latin typeface="Arial" charset="0"/>
                <a:ea typeface="+mn-ea"/>
                <a:cs typeface="+mn-cs"/>
              </a:defRPr>
            </a:lvl1pPr>
          </a:lstStyle>
          <a:p>
            <a:pPr>
              <a:defRPr/>
            </a:pPr>
            <a:endParaRPr lang="en-GB"/>
          </a:p>
        </p:txBody>
      </p:sp>
      <p:sp>
        <p:nvSpPr>
          <p:cNvPr id="73732" name="Rectangle 4"/>
          <p:cNvSpPr>
            <a:spLocks noGrp="1" noRot="1" noChangeAspect="1" noChangeArrowheads="1" noTextEdit="1"/>
          </p:cNvSpPr>
          <p:nvPr>
            <p:ph type="sldImg" idx="2"/>
          </p:nvPr>
        </p:nvSpPr>
        <p:spPr bwMode="auto">
          <a:xfrm>
            <a:off x="792163" y="744538"/>
            <a:ext cx="5213350"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b" anchorCtr="0" compatLnSpc="1">
            <a:prstTxWarp prst="textNoShape">
              <a:avLst/>
            </a:prstTxWarp>
          </a:bodyPr>
          <a:lstStyle>
            <a:lvl1pPr algn="l">
              <a:lnSpc>
                <a:spcPct val="100000"/>
              </a:lnSpc>
              <a:defRPr sz="1200" dirty="0">
                <a:latin typeface="Arial" charset="0"/>
                <a:ea typeface="+mn-ea"/>
                <a:cs typeface="+mn-cs"/>
              </a:defRPr>
            </a:lvl1pPr>
          </a:lstStyle>
          <a:p>
            <a:pPr>
              <a:defRPr/>
            </a:pPr>
            <a:endParaRPr lang="en-GB"/>
          </a:p>
        </p:txBody>
      </p:sp>
      <p:sp>
        <p:nvSpPr>
          <p:cNvPr id="3079"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b" anchorCtr="0" compatLnSpc="1">
            <a:prstTxWarp prst="textNoShape">
              <a:avLst/>
            </a:prstTxWarp>
          </a:bodyPr>
          <a:lstStyle>
            <a:lvl1pPr algn="r">
              <a:lnSpc>
                <a:spcPct val="100000"/>
              </a:lnSpc>
              <a:defRPr sz="1200">
                <a:latin typeface="Arial" charset="0"/>
                <a:ea typeface="+mn-ea"/>
                <a:cs typeface="+mn-cs"/>
              </a:defRPr>
            </a:lvl1pPr>
          </a:lstStyle>
          <a:p>
            <a:pPr>
              <a:defRPr/>
            </a:pPr>
            <a:fld id="{2485297E-1691-4282-A308-9FA5B0880031}" type="slidenum">
              <a:rPr lang="en-GB"/>
              <a:pPr>
                <a:defRPr/>
              </a:pPr>
              <a:t>‹#›</a:t>
            </a:fld>
            <a:endParaRPr lang="en-GB" dirty="0"/>
          </a:p>
        </p:txBody>
      </p:sp>
    </p:spTree>
    <p:extLst>
      <p:ext uri="{BB962C8B-B14F-4D97-AF65-F5344CB8AC3E}">
        <p14:creationId xmlns:p14="http://schemas.microsoft.com/office/powerpoint/2010/main" val="39400507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B6F8D765-97F6-4968-BF87-02ABE26F2EBE}" type="slidenum">
              <a:rPr lang="en-GB" altLang="en-US" sz="1200" smtClean="0"/>
              <a:pPr algn="r" eaLnBrk="1" hangingPunct="1">
                <a:lnSpc>
                  <a:spcPct val="100000"/>
                </a:lnSpc>
              </a:pPr>
              <a:t>0</a:t>
            </a:fld>
            <a:endParaRPr lang="en-GB" altLang="en-US" sz="1200"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altLang="en-US" dirty="0" smtClean="0">
                <a:latin typeface="Arial" pitchFamily="34" charset="0"/>
              </a:rPr>
              <a:t>Thank you for opportunity to speak about claims</a:t>
            </a:r>
          </a:p>
          <a:p>
            <a:pPr eaLnBrk="1" hangingPunct="1"/>
            <a:r>
              <a:rPr lang="en-US" altLang="en-US" dirty="0" smtClean="0">
                <a:latin typeface="Arial" pitchFamily="34" charset="0"/>
              </a:rPr>
              <a:t>My experience</a:t>
            </a:r>
          </a:p>
          <a:p>
            <a:pPr eaLnBrk="1" hangingPunct="1"/>
            <a:endParaRPr lang="en-US" altLang="en-US" dirty="0" smtClean="0">
              <a:latin typeface="Arial" pitchFamily="34" charset="0"/>
            </a:endParaRPr>
          </a:p>
          <a:p>
            <a:pPr eaLnBrk="1" hangingPunct="1"/>
            <a:r>
              <a:rPr lang="en-US" altLang="en-US" dirty="0" smtClean="0">
                <a:latin typeface="Arial" pitchFamily="34" charset="0"/>
              </a:rPr>
              <a:t>Workshop, interactive, ask questions at anytime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p:spPr>
        <p:txBody>
          <a:bodyPr/>
          <a:lstStyle/>
          <a:p>
            <a:pPr eaLnBrk="1" hangingPunct="1"/>
            <a:r>
              <a:rPr lang="en-GB" altLang="en-US" dirty="0" smtClean="0">
                <a:latin typeface="Arial" pitchFamily="34" charset="0"/>
              </a:rPr>
              <a:t>Note sub limits </a:t>
            </a:r>
          </a:p>
          <a:p>
            <a:pPr eaLnBrk="1" hangingPunct="1"/>
            <a:r>
              <a:rPr lang="en-GB" altLang="en-US" dirty="0" smtClean="0">
                <a:latin typeface="Arial" pitchFamily="34" charset="0"/>
              </a:rPr>
              <a:t>Opportunity to manage expectations</a:t>
            </a:r>
          </a:p>
          <a:p>
            <a:pPr eaLnBrk="1" hangingPunct="1"/>
            <a:endParaRPr lang="en-GB" altLang="en-US" dirty="0" smtClean="0">
              <a:latin typeface="Arial" pitchFamily="34" charset="0"/>
            </a:endParaRPr>
          </a:p>
          <a:p>
            <a:r>
              <a:rPr lang="en-GB" dirty="0" smtClean="0"/>
              <a:t>Marsh assess coverage:</a:t>
            </a:r>
          </a:p>
          <a:p>
            <a:pPr lvl="0" algn="l"/>
            <a:r>
              <a:rPr lang="en-GB" dirty="0" smtClean="0">
                <a:latin typeface="Arial" pitchFamily="34" charset="0"/>
              </a:rPr>
              <a:t>- Not every loss will result in a claim – must fall within terms and conditions of the policy. </a:t>
            </a:r>
            <a:endParaRPr lang="en-US" dirty="0" smtClean="0">
              <a:latin typeface="Arial" pitchFamily="34" charset="0"/>
            </a:endParaRPr>
          </a:p>
          <a:p>
            <a:pPr lvl="0"/>
            <a:r>
              <a:rPr lang="en-GB" dirty="0" smtClean="0">
                <a:latin typeface="Arial" pitchFamily="34" charset="0"/>
              </a:rPr>
              <a:t>- We will look at how / if the policy has been triggered</a:t>
            </a:r>
            <a:endParaRPr lang="en-US" dirty="0" smtClean="0">
              <a:latin typeface="Arial" pitchFamily="34" charset="0"/>
            </a:endParaRPr>
          </a:p>
          <a:p>
            <a:pPr lvl="0"/>
            <a:r>
              <a:rPr lang="en-GB" dirty="0" smtClean="0">
                <a:latin typeface="Arial" pitchFamily="34" charset="0"/>
              </a:rPr>
              <a:t>- Any applicable conditions, warranties or exclusions</a:t>
            </a:r>
            <a:endParaRPr lang="en-US" dirty="0" smtClean="0">
              <a:latin typeface="Arial" pitchFamily="34" charset="0"/>
            </a:endParaRPr>
          </a:p>
          <a:p>
            <a:r>
              <a:rPr lang="en-GB" dirty="0" smtClean="0">
                <a:latin typeface="Arial" pitchFamily="34" charset="0"/>
              </a:rPr>
              <a:t>- What deductible(s) should apply</a:t>
            </a:r>
            <a:endParaRPr lang="en-GB" dirty="0" smtClean="0"/>
          </a:p>
          <a:p>
            <a:endParaRPr lang="en-GB" dirty="0" smtClean="0"/>
          </a:p>
          <a:p>
            <a:pPr eaLnBrk="1" hangingPunct="1"/>
            <a:endParaRPr lang="en-GB" altLang="en-US" dirty="0" smtClean="0">
              <a:latin typeface="Arial" pitchFamily="34" charset="0"/>
            </a:endParaRPr>
          </a:p>
        </p:txBody>
      </p:sp>
      <p:sp>
        <p:nvSpPr>
          <p:cNvPr id="84996"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C989FA8A-F061-4B1C-A595-31A8BD014627}" type="slidenum">
              <a:rPr lang="en-GB" altLang="en-US" sz="1200" smtClean="0"/>
              <a:pPr algn="r" eaLnBrk="1" hangingPunct="1">
                <a:lnSpc>
                  <a:spcPct val="100000"/>
                </a:lnSpc>
              </a:pPr>
              <a:t>15</a:t>
            </a:fld>
            <a:endParaRPr lang="en-GB" altLang="en-US"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pPr eaLnBrk="1" hangingPunct="1"/>
            <a:endParaRPr lang="en-US" altLang="en-US" dirty="0" smtClean="0">
              <a:latin typeface="Arial" pitchFamily="34" charset="0"/>
            </a:endParaRPr>
          </a:p>
        </p:txBody>
      </p:sp>
      <p:sp>
        <p:nvSpPr>
          <p:cNvPr id="81924"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14EE7806-381E-47B7-8B50-4BE86B84BEEB}" type="slidenum">
              <a:rPr lang="en-GB" altLang="en-US" sz="1200" smtClean="0">
                <a:solidFill>
                  <a:srgbClr val="000000"/>
                </a:solidFill>
              </a:rPr>
              <a:pPr algn="r" eaLnBrk="1" hangingPunct="1">
                <a:lnSpc>
                  <a:spcPct val="100000"/>
                </a:lnSpc>
              </a:pPr>
              <a:t>17</a:t>
            </a:fld>
            <a:endParaRPr lang="en-GB" altLang="en-US" sz="1200"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pPr eaLnBrk="1" hangingPunct="1"/>
            <a:endParaRPr lang="en-US" altLang="en-US" dirty="0" smtClean="0">
              <a:latin typeface="Arial" pitchFamily="34" charset="0"/>
            </a:endParaRPr>
          </a:p>
        </p:txBody>
      </p:sp>
      <p:sp>
        <p:nvSpPr>
          <p:cNvPr id="81924"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14EE7806-381E-47B7-8B50-4BE86B84BEEB}" type="slidenum">
              <a:rPr lang="en-GB" altLang="en-US" sz="1200" smtClean="0">
                <a:solidFill>
                  <a:srgbClr val="000000"/>
                </a:solidFill>
              </a:rPr>
              <a:pPr algn="r" eaLnBrk="1" hangingPunct="1">
                <a:lnSpc>
                  <a:spcPct val="100000"/>
                </a:lnSpc>
              </a:pPr>
              <a:t>18</a:t>
            </a:fld>
            <a:endParaRPr lang="en-GB" altLang="en-US" sz="1200"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p:spPr>
        <p:txBody>
          <a:bodyPr/>
          <a:lstStyle/>
          <a:p>
            <a:pPr eaLnBrk="1" hangingPunct="1"/>
            <a:r>
              <a:rPr lang="en-GB" altLang="en-US" dirty="0" smtClean="0">
                <a:latin typeface="Arial" pitchFamily="34" charset="0"/>
              </a:rPr>
              <a:t>Claim Strategy – Different reinstatement options – scrap one site (100m) and beef up another (75m)</a:t>
            </a:r>
          </a:p>
          <a:p>
            <a:pPr eaLnBrk="1" hangingPunct="1"/>
            <a:endParaRPr lang="en-GB" altLang="en-US" dirty="0" smtClean="0">
              <a:latin typeface="Arial" pitchFamily="34" charset="0"/>
            </a:endParaRPr>
          </a:p>
          <a:p>
            <a:pPr eaLnBrk="1" hangingPunct="1"/>
            <a:r>
              <a:rPr lang="en-GB" altLang="en-US" dirty="0" smtClean="0">
                <a:latin typeface="Arial" pitchFamily="34" charset="0"/>
              </a:rPr>
              <a:t>Insurer contact – No of CAP’s??</a:t>
            </a:r>
          </a:p>
          <a:p>
            <a:pPr eaLnBrk="1" hangingPunct="1"/>
            <a:endParaRPr lang="en-GB" altLang="en-US" dirty="0" smtClean="0">
              <a:latin typeface="Arial" pitchFamily="34" charset="0"/>
            </a:endParaRPr>
          </a:p>
          <a:p>
            <a:r>
              <a:rPr lang="en-GB" dirty="0" smtClean="0"/>
              <a:t>Liaise with insured re claims strategy:</a:t>
            </a:r>
          </a:p>
          <a:p>
            <a:pPr lvl="0"/>
            <a:r>
              <a:rPr lang="en-GB" dirty="0" smtClean="0">
                <a:latin typeface="Arial" pitchFamily="34" charset="0"/>
              </a:rPr>
              <a:t>- How are we going to proceed? / What are the next steps?</a:t>
            </a:r>
            <a:endParaRPr lang="en-US" dirty="0" smtClean="0">
              <a:latin typeface="Arial" pitchFamily="34" charset="0"/>
            </a:endParaRPr>
          </a:p>
          <a:p>
            <a:pPr lvl="0"/>
            <a:r>
              <a:rPr lang="en-GB" dirty="0" smtClean="0">
                <a:latin typeface="Arial" pitchFamily="34" charset="0"/>
              </a:rPr>
              <a:t>- Any problems or issues to be resolved?</a:t>
            </a:r>
            <a:endParaRPr lang="en-US" dirty="0" smtClean="0">
              <a:latin typeface="Arial" pitchFamily="34" charset="0"/>
            </a:endParaRPr>
          </a:p>
          <a:p>
            <a:pPr lvl="0"/>
            <a:r>
              <a:rPr lang="en-GB" dirty="0" smtClean="0">
                <a:latin typeface="Arial" pitchFamily="34" charset="0"/>
              </a:rPr>
              <a:t>- </a:t>
            </a:r>
            <a:r>
              <a:rPr lang="en-GB" dirty="0" err="1" smtClean="0">
                <a:latin typeface="Arial" pitchFamily="34" charset="0"/>
              </a:rPr>
              <a:t>Indentify</a:t>
            </a:r>
            <a:r>
              <a:rPr lang="en-GB" dirty="0" smtClean="0">
                <a:latin typeface="Arial" pitchFamily="34" charset="0"/>
              </a:rPr>
              <a:t> individual action points</a:t>
            </a:r>
            <a:endParaRPr lang="en-US" dirty="0" smtClean="0">
              <a:latin typeface="Arial" pitchFamily="34" charset="0"/>
            </a:endParaRPr>
          </a:p>
          <a:p>
            <a:r>
              <a:rPr lang="en-GB" dirty="0" smtClean="0">
                <a:latin typeface="Arial" pitchFamily="34" charset="0"/>
              </a:rPr>
              <a:t>- Time scales</a:t>
            </a:r>
            <a:endParaRPr lang="en-GB" dirty="0" smtClean="0"/>
          </a:p>
          <a:p>
            <a:endParaRPr lang="en-GB" dirty="0" smtClean="0"/>
          </a:p>
          <a:p>
            <a:r>
              <a:rPr lang="en-GB" dirty="0" smtClean="0"/>
              <a:t>Adjuster instruction - </a:t>
            </a:r>
            <a:r>
              <a:rPr lang="en-GB" dirty="0" smtClean="0">
                <a:latin typeface="Arial" pitchFamily="34" charset="0"/>
              </a:rPr>
              <a:t>claims control / co-operation</a:t>
            </a:r>
            <a:endParaRPr lang="en-GB" dirty="0" smtClean="0"/>
          </a:p>
          <a:p>
            <a:pPr eaLnBrk="1" hangingPunct="1"/>
            <a:endParaRPr lang="en-GB" altLang="en-US" dirty="0" smtClean="0">
              <a:latin typeface="Arial" pitchFamily="34" charset="0"/>
            </a:endParaRPr>
          </a:p>
        </p:txBody>
      </p:sp>
      <p:sp>
        <p:nvSpPr>
          <p:cNvPr id="87044"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D63490D3-3168-4448-AC46-2CF7E66D0D38}" type="slidenum">
              <a:rPr lang="en-GB" altLang="en-US" sz="1200" smtClean="0">
                <a:solidFill>
                  <a:srgbClr val="000000"/>
                </a:solidFill>
              </a:rPr>
              <a:pPr algn="r" eaLnBrk="1" hangingPunct="1">
                <a:lnSpc>
                  <a:spcPct val="100000"/>
                </a:lnSpc>
              </a:pPr>
              <a:t>19</a:t>
            </a:fld>
            <a:endParaRPr lang="en-GB" altLang="en-US" sz="1200"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pPr eaLnBrk="1" hangingPunct="1"/>
            <a:endParaRPr lang="en-US" altLang="en-US" dirty="0" smtClean="0">
              <a:latin typeface="Arial" pitchFamily="34" charset="0"/>
            </a:endParaRPr>
          </a:p>
        </p:txBody>
      </p:sp>
      <p:sp>
        <p:nvSpPr>
          <p:cNvPr id="81924"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14EE7806-381E-47B7-8B50-4BE86B84BEEB}" type="slidenum">
              <a:rPr lang="en-GB" altLang="en-US" sz="1200" smtClean="0">
                <a:solidFill>
                  <a:srgbClr val="000000"/>
                </a:solidFill>
              </a:rPr>
              <a:pPr algn="r" eaLnBrk="1" hangingPunct="1">
                <a:lnSpc>
                  <a:spcPct val="100000"/>
                </a:lnSpc>
              </a:pPr>
              <a:t>21</a:t>
            </a:fld>
            <a:endParaRPr lang="en-GB" altLang="en-US" sz="1200"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p:spPr>
        <p:txBody>
          <a:bodyPr/>
          <a:lstStyle/>
          <a:p>
            <a:pPr eaLnBrk="1" hangingPunct="1"/>
            <a:r>
              <a:rPr lang="en-US" altLang="en-US" smtClean="0">
                <a:latin typeface="Arial" pitchFamily="34" charset="0"/>
              </a:rPr>
              <a:t>Negotiation – Single point of contact at Insurers (who has authority and makes decisions)</a:t>
            </a:r>
          </a:p>
          <a:p>
            <a:pPr eaLnBrk="1" hangingPunct="1"/>
            <a:endParaRPr lang="en-US" altLang="en-US" smtClean="0">
              <a:latin typeface="Arial" pitchFamily="34" charset="0"/>
            </a:endParaRPr>
          </a:p>
          <a:p>
            <a:pPr eaLnBrk="1" hangingPunct="1"/>
            <a:r>
              <a:rPr lang="en-US" altLang="en-US" smtClean="0">
                <a:latin typeface="Arial" pitchFamily="34" charset="0"/>
              </a:rPr>
              <a:t>We are often the mediator – aim is a settlement satisfactory to both parties</a:t>
            </a:r>
          </a:p>
        </p:txBody>
      </p:sp>
      <p:sp>
        <p:nvSpPr>
          <p:cNvPr id="88068"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E69EEFC4-6CCC-449C-826D-D7633C474075}" type="slidenum">
              <a:rPr lang="en-GB" altLang="en-US" sz="1200" smtClean="0">
                <a:solidFill>
                  <a:srgbClr val="000000"/>
                </a:solidFill>
              </a:rPr>
              <a:pPr algn="r" eaLnBrk="1" hangingPunct="1">
                <a:lnSpc>
                  <a:spcPct val="100000"/>
                </a:lnSpc>
              </a:pPr>
              <a:t>25</a:t>
            </a:fld>
            <a:endParaRPr lang="en-GB" altLang="en-US" sz="1200" smtClean="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p:spPr>
        <p:txBody>
          <a:bodyPr/>
          <a:lstStyle/>
          <a:p>
            <a:pPr eaLnBrk="1" hangingPunct="1"/>
            <a:r>
              <a:rPr lang="en-US" altLang="en-US" smtClean="0">
                <a:latin typeface="Arial" pitchFamily="34" charset="0"/>
              </a:rPr>
              <a:t>Collection where we get pressure</a:t>
            </a:r>
          </a:p>
          <a:p>
            <a:pPr eaLnBrk="1" hangingPunct="1"/>
            <a:endParaRPr lang="en-US" altLang="en-US" smtClean="0">
              <a:latin typeface="Arial" pitchFamily="34" charset="0"/>
            </a:endParaRPr>
          </a:p>
          <a:p>
            <a:pPr eaLnBrk="1" hangingPunct="1"/>
            <a:r>
              <a:rPr lang="en-US" altLang="en-US" smtClean="0">
                <a:latin typeface="Arial" pitchFamily="34" charset="0"/>
              </a:rPr>
              <a:t>Realistic ETA’s</a:t>
            </a:r>
          </a:p>
        </p:txBody>
      </p:sp>
      <p:sp>
        <p:nvSpPr>
          <p:cNvPr id="89092"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1EBE5098-313E-41AD-B206-3711CB77CB5B}" type="slidenum">
              <a:rPr lang="en-GB" altLang="en-US" sz="1200" smtClean="0">
                <a:solidFill>
                  <a:srgbClr val="000000"/>
                </a:solidFill>
              </a:rPr>
              <a:pPr algn="r" eaLnBrk="1" hangingPunct="1">
                <a:lnSpc>
                  <a:spcPct val="100000"/>
                </a:lnSpc>
              </a:pPr>
              <a:t>26</a:t>
            </a:fld>
            <a:endParaRPr lang="en-GB" altLang="en-US" sz="1200" smtClean="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p:spPr>
        <p:txBody>
          <a:bodyPr/>
          <a:lstStyle/>
          <a:p>
            <a:pPr eaLnBrk="1" hangingPunct="1"/>
            <a:endParaRPr lang="en-US" altLang="en-US" smtClean="0">
              <a:latin typeface="Arial" pitchFamily="34" charset="0"/>
            </a:endParaRPr>
          </a:p>
        </p:txBody>
      </p:sp>
      <p:sp>
        <p:nvSpPr>
          <p:cNvPr id="90116"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54C12F0C-272A-46DE-BA97-FC235CE79A8C}" type="slidenum">
              <a:rPr lang="en-GB" altLang="en-US" sz="1200" smtClean="0">
                <a:solidFill>
                  <a:srgbClr val="000000"/>
                </a:solidFill>
              </a:rPr>
              <a:pPr algn="r" eaLnBrk="1" hangingPunct="1">
                <a:lnSpc>
                  <a:spcPct val="100000"/>
                </a:lnSpc>
              </a:pPr>
              <a:t>27</a:t>
            </a:fld>
            <a:endParaRPr lang="en-GB" altLang="en-US" sz="1200" smtClean="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p:spPr>
        <p:txBody>
          <a:bodyPr/>
          <a:lstStyle/>
          <a:p>
            <a:pPr eaLnBrk="1" hangingPunct="1"/>
            <a:endParaRPr lang="en-US" altLang="en-US" smtClean="0">
              <a:latin typeface="Arial" pitchFamily="34" charset="0"/>
            </a:endParaRPr>
          </a:p>
        </p:txBody>
      </p:sp>
      <p:sp>
        <p:nvSpPr>
          <p:cNvPr id="91140"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68E02E6D-AABE-47BF-B77F-0B0EE61FF385}" type="slidenum">
              <a:rPr lang="en-GB" altLang="en-US" sz="1200" smtClean="0"/>
              <a:pPr algn="r" eaLnBrk="1" hangingPunct="1">
                <a:lnSpc>
                  <a:spcPct val="100000"/>
                </a:lnSpc>
              </a:pPr>
              <a:t>28</a:t>
            </a:fld>
            <a:endParaRPr lang="en-GB" altLang="en-US" sz="12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CC9D0A93-A99B-470B-A429-856592C3F810}" type="slidenum">
              <a:rPr lang="en-GB" altLang="en-US" sz="1200" smtClean="0">
                <a:solidFill>
                  <a:srgbClr val="000000"/>
                </a:solidFill>
              </a:rPr>
              <a:pPr algn="r" eaLnBrk="1" hangingPunct="1">
                <a:lnSpc>
                  <a:spcPct val="100000"/>
                </a:lnSpc>
              </a:pPr>
              <a:t>29</a:t>
            </a:fld>
            <a:endParaRPr lang="en-GB" altLang="en-US" sz="1200" smtClean="0">
              <a:solidFill>
                <a:srgbClr val="000000"/>
              </a:solidFill>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21646C4E-A4C8-4C47-8C18-06A44FA7EEB5}" type="slidenum">
              <a:rPr lang="en-GB" altLang="en-US" sz="1200" smtClean="0">
                <a:solidFill>
                  <a:srgbClr val="000000"/>
                </a:solidFill>
              </a:rPr>
              <a:pPr algn="r" eaLnBrk="1" hangingPunct="1">
                <a:lnSpc>
                  <a:spcPct val="100000"/>
                </a:lnSpc>
              </a:pPr>
              <a:t>1</a:t>
            </a:fld>
            <a:endParaRPr lang="en-GB" altLang="en-US" sz="1200" smtClean="0">
              <a:solidFill>
                <a:srgbClr val="000000"/>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lgn="ctr" defTabSz="931863" eaLnBrk="0" hangingPunct="0">
              <a:lnSpc>
                <a:spcPct val="86000"/>
              </a:lnSpc>
              <a:defRPr sz="2000">
                <a:solidFill>
                  <a:schemeClr val="tx1"/>
                </a:solidFill>
                <a:latin typeface="Arial" pitchFamily="34" charset="0"/>
                <a:ea typeface="MS PGothic" pitchFamily="34" charset="-128"/>
              </a:defRPr>
            </a:lvl1pPr>
            <a:lvl2pPr marL="741363" indent="-284163" algn="ctr" defTabSz="931863" eaLnBrk="0" hangingPunct="0">
              <a:lnSpc>
                <a:spcPct val="86000"/>
              </a:lnSpc>
              <a:defRPr sz="2000">
                <a:solidFill>
                  <a:schemeClr val="tx1"/>
                </a:solidFill>
                <a:latin typeface="Arial" pitchFamily="34" charset="0"/>
                <a:ea typeface="MS PGothic" pitchFamily="34" charset="-128"/>
              </a:defRPr>
            </a:lvl2pPr>
            <a:lvl3pPr marL="1139825" indent="-227013" algn="ctr" defTabSz="931863" eaLnBrk="0" hangingPunct="0">
              <a:lnSpc>
                <a:spcPct val="86000"/>
              </a:lnSpc>
              <a:defRPr sz="2000">
                <a:solidFill>
                  <a:schemeClr val="tx1"/>
                </a:solidFill>
                <a:latin typeface="Arial" pitchFamily="34" charset="0"/>
                <a:ea typeface="MS PGothic" pitchFamily="34" charset="-128"/>
              </a:defRPr>
            </a:lvl3pPr>
            <a:lvl4pPr marL="1597025" indent="-227013" algn="ctr" defTabSz="931863" eaLnBrk="0" hangingPunct="0">
              <a:lnSpc>
                <a:spcPct val="86000"/>
              </a:lnSpc>
              <a:defRPr sz="2000">
                <a:solidFill>
                  <a:schemeClr val="tx1"/>
                </a:solidFill>
                <a:latin typeface="Arial" pitchFamily="34" charset="0"/>
                <a:ea typeface="MS PGothic" pitchFamily="34" charset="-128"/>
              </a:defRPr>
            </a:lvl4pPr>
            <a:lvl5pPr marL="2054225" indent="-227013" algn="ctr" defTabSz="931863" eaLnBrk="0" hangingPunct="0">
              <a:lnSpc>
                <a:spcPct val="86000"/>
              </a:lnSpc>
              <a:defRPr sz="2000">
                <a:solidFill>
                  <a:schemeClr val="tx1"/>
                </a:solidFill>
                <a:latin typeface="Arial" pitchFamily="34" charset="0"/>
                <a:ea typeface="MS PGothic" pitchFamily="34" charset="-128"/>
              </a:defRPr>
            </a:lvl5pPr>
            <a:lvl6pPr marL="2511425" indent="-227013" algn="ctr" defTabSz="93186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68625" indent="-227013" algn="ctr" defTabSz="93186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5825" indent="-227013" algn="ctr" defTabSz="93186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3025" indent="-227013" algn="ctr" defTabSz="93186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CD5AC4D6-ED7D-4EDB-A6C1-70690E841696}" type="slidenum">
              <a:rPr lang="en-GB" altLang="en-US" sz="1200" smtClean="0"/>
              <a:pPr algn="r" eaLnBrk="1" hangingPunct="1">
                <a:lnSpc>
                  <a:spcPct val="100000"/>
                </a:lnSpc>
              </a:pPr>
              <a:t>2</a:t>
            </a:fld>
            <a:endParaRPr lang="en-GB" altLang="en-US" sz="1200" smtClean="0"/>
          </a:p>
        </p:txBody>
      </p:sp>
      <p:sp>
        <p:nvSpPr>
          <p:cNvPr id="77827" name="Rectangle 7"/>
          <p:cNvSpPr txBox="1">
            <a:spLocks noGrp="1" noChangeArrowheads="1"/>
          </p:cNvSpPr>
          <p:nvPr/>
        </p:nvSpPr>
        <p:spPr bwMode="auto">
          <a:xfrm>
            <a:off x="3852863" y="9432925"/>
            <a:ext cx="294481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413" tIns="46207" rIns="92413" bIns="46207" anchor="b"/>
          <a:lstStyle>
            <a:lvl1pPr algn="ctr" defTabSz="925513" eaLnBrk="0" hangingPunct="0">
              <a:lnSpc>
                <a:spcPct val="86000"/>
              </a:lnSpc>
              <a:defRPr sz="2000">
                <a:solidFill>
                  <a:schemeClr val="tx1"/>
                </a:solidFill>
                <a:latin typeface="Arial" pitchFamily="34" charset="0"/>
                <a:ea typeface="MS PGothic" pitchFamily="34" charset="-128"/>
              </a:defRPr>
            </a:lvl1pPr>
            <a:lvl2pPr marL="742950" indent="-285750" algn="ctr" defTabSz="925513" eaLnBrk="0" hangingPunct="0">
              <a:lnSpc>
                <a:spcPct val="86000"/>
              </a:lnSpc>
              <a:defRPr sz="2000">
                <a:solidFill>
                  <a:schemeClr val="tx1"/>
                </a:solidFill>
                <a:latin typeface="Arial" pitchFamily="34" charset="0"/>
                <a:ea typeface="MS PGothic" pitchFamily="34" charset="-128"/>
              </a:defRPr>
            </a:lvl2pPr>
            <a:lvl3pPr marL="1143000" indent="-228600" algn="ctr" defTabSz="925513" eaLnBrk="0" hangingPunct="0">
              <a:lnSpc>
                <a:spcPct val="86000"/>
              </a:lnSpc>
              <a:defRPr sz="2000">
                <a:solidFill>
                  <a:schemeClr val="tx1"/>
                </a:solidFill>
                <a:latin typeface="Arial" pitchFamily="34" charset="0"/>
                <a:ea typeface="MS PGothic" pitchFamily="34" charset="-128"/>
              </a:defRPr>
            </a:lvl3pPr>
            <a:lvl4pPr marL="1600200" indent="-228600" algn="ctr" defTabSz="925513" eaLnBrk="0" hangingPunct="0">
              <a:lnSpc>
                <a:spcPct val="86000"/>
              </a:lnSpc>
              <a:defRPr sz="2000">
                <a:solidFill>
                  <a:schemeClr val="tx1"/>
                </a:solidFill>
                <a:latin typeface="Arial" pitchFamily="34" charset="0"/>
                <a:ea typeface="MS PGothic" pitchFamily="34" charset="-128"/>
              </a:defRPr>
            </a:lvl4pPr>
            <a:lvl5pPr marL="2057400" indent="-228600" algn="ctr" defTabSz="925513" eaLnBrk="0" hangingPunct="0">
              <a:lnSpc>
                <a:spcPct val="86000"/>
              </a:lnSpc>
              <a:defRPr sz="2000">
                <a:solidFill>
                  <a:schemeClr val="tx1"/>
                </a:solidFill>
                <a:latin typeface="Arial" pitchFamily="34" charset="0"/>
                <a:ea typeface="MS PGothic" pitchFamily="34" charset="-128"/>
              </a:defRPr>
            </a:lvl5pPr>
            <a:lvl6pPr marL="2514600" indent="-228600" algn="ctr" defTabSz="92551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defTabSz="92551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defTabSz="92551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defTabSz="925513"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a:lnSpc>
                <a:spcPct val="100000"/>
              </a:lnSpc>
            </a:pPr>
            <a:fld id="{7E31709F-7CE0-4791-9506-DE2DAA4007B4}" type="slidenum">
              <a:rPr lang="en-GB" altLang="en-US" sz="1200"/>
              <a:pPr algn="r">
                <a:lnSpc>
                  <a:spcPct val="100000"/>
                </a:lnSpc>
              </a:pPr>
              <a:t>2</a:t>
            </a:fld>
            <a:endParaRPr lang="en-GB" altLang="en-US" sz="1200"/>
          </a:p>
        </p:txBody>
      </p:sp>
      <p:sp>
        <p:nvSpPr>
          <p:cNvPr id="77828" name="Rectangle 2"/>
          <p:cNvSpPr>
            <a:spLocks noGrp="1" noRot="1" noChangeAspect="1" noChangeArrowheads="1" noTextEdit="1"/>
          </p:cNvSpPr>
          <p:nvPr>
            <p:ph type="sldImg"/>
          </p:nvPr>
        </p:nvSpPr>
        <p:spPr>
          <a:ln/>
        </p:spPr>
      </p:sp>
      <p:sp>
        <p:nvSpPr>
          <p:cNvPr id="77829" name="Rectangle 3"/>
          <p:cNvSpPr>
            <a:spLocks noGrp="1" noChangeArrowheads="1"/>
          </p:cNvSpPr>
          <p:nvPr>
            <p:ph type="body" idx="1"/>
          </p:nvPr>
        </p:nvSpPr>
        <p:spPr>
          <a:xfrm>
            <a:off x="906463" y="4713288"/>
            <a:ext cx="4984750" cy="4470400"/>
          </a:xfrm>
          <a:noFill/>
        </p:spPr>
        <p:txBody>
          <a:bodyPr lIns="92413" tIns="46207" rIns="92413" bIns="46207"/>
          <a:lstStyle/>
          <a:p>
            <a:pPr eaLnBrk="1" hangingPunct="1"/>
            <a:r>
              <a:rPr lang="en-US" altLang="en-US" b="1" smtClean="0">
                <a:latin typeface="Arial" pitchFamily="34" charset="0"/>
              </a:rPr>
              <a:t>Broker</a:t>
            </a:r>
            <a:endParaRPr lang="en-US" altLang="en-US" smtClean="0">
              <a:latin typeface="Arial" pitchFamily="34" charset="0"/>
            </a:endParaRPr>
          </a:p>
          <a:p>
            <a:pPr eaLnBrk="1" hangingPunct="1"/>
            <a:r>
              <a:rPr lang="en-GB" altLang="en-US" smtClean="0">
                <a:latin typeface="Arial" pitchFamily="34" charset="0"/>
              </a:rPr>
              <a:t>Our Loyalty is to the Insured</a:t>
            </a:r>
          </a:p>
          <a:p>
            <a:pPr eaLnBrk="1" hangingPunct="1"/>
            <a:r>
              <a:rPr lang="en-GB" altLang="en-US" smtClean="0">
                <a:latin typeface="Arial" pitchFamily="34" charset="0"/>
              </a:rPr>
              <a:t>Risk engineering</a:t>
            </a:r>
          </a:p>
          <a:p>
            <a:pPr eaLnBrk="1" hangingPunct="1"/>
            <a:r>
              <a:rPr lang="en-GB" altLang="en-US" smtClean="0">
                <a:latin typeface="Arial" pitchFamily="34" charset="0"/>
              </a:rPr>
              <a:t>Risk Transfer Advisor and insurance marketing</a:t>
            </a:r>
          </a:p>
          <a:p>
            <a:pPr eaLnBrk="1" hangingPunct="1"/>
            <a:r>
              <a:rPr lang="en-GB" altLang="en-US" smtClean="0">
                <a:latin typeface="Arial" pitchFamily="34" charset="0"/>
              </a:rPr>
              <a:t>Placement and claims</a:t>
            </a:r>
          </a:p>
          <a:p>
            <a:pPr eaLnBrk="1" hangingPunct="1"/>
            <a:endParaRPr lang="en-GB" altLang="en-US" smtClean="0">
              <a:latin typeface="Arial" pitchFamily="34" charset="0"/>
            </a:endParaRPr>
          </a:p>
          <a:p>
            <a:pPr eaLnBrk="1" hangingPunct="1"/>
            <a:r>
              <a:rPr lang="en-GB" altLang="en-US" smtClean="0">
                <a:latin typeface="Arial" pitchFamily="34" charset="0"/>
              </a:rPr>
              <a:t>Most importantly…</a:t>
            </a:r>
            <a:r>
              <a:rPr lang="en-US" altLang="en-US" smtClean="0">
                <a:latin typeface="Arial" pitchFamily="34" charset="0"/>
              </a:rPr>
              <a:t>Intermediary within the Insurance Market</a:t>
            </a:r>
          </a:p>
          <a:p>
            <a:pPr eaLnBrk="1" hangingPunct="1"/>
            <a:r>
              <a:rPr lang="en-US" altLang="en-US" smtClean="0">
                <a:latin typeface="Arial" pitchFamily="34" charset="0"/>
              </a:rPr>
              <a:t>- </a:t>
            </a:r>
            <a:r>
              <a:rPr lang="en-GB" altLang="en-US" smtClean="0">
                <a:latin typeface="Arial" pitchFamily="34" charset="0"/>
              </a:rPr>
              <a:t>Understand how the market works / use relations</a:t>
            </a:r>
          </a:p>
          <a:p>
            <a:pPr eaLnBrk="1" hangingPunct="1"/>
            <a:r>
              <a:rPr lang="en-GB" altLang="en-US" smtClean="0">
                <a:latin typeface="Arial" pitchFamily="34" charset="0"/>
              </a:rPr>
              <a:t>- Work with Loss Adjusters and Insurers to achieve the best and correct results</a:t>
            </a:r>
            <a:endParaRPr lang="en-US" altLang="en-US" smtClean="0">
              <a:latin typeface="Arial" pitchFamily="34" charset="0"/>
            </a:endParaRPr>
          </a:p>
          <a:p>
            <a:pPr eaLnBrk="1" hangingPunct="1"/>
            <a:endParaRPr lang="en-US" altLang="en-US" b="1" smtClean="0">
              <a:latin typeface="Arial" pitchFamily="34" charset="0"/>
            </a:endParaRPr>
          </a:p>
          <a:p>
            <a:pPr eaLnBrk="1" hangingPunct="1"/>
            <a:r>
              <a:rPr lang="en-US" altLang="en-US" b="1" smtClean="0">
                <a:latin typeface="Arial" pitchFamily="34" charset="0"/>
              </a:rPr>
              <a:t>Insurer – </a:t>
            </a:r>
          </a:p>
          <a:p>
            <a:pPr eaLnBrk="1" hangingPunct="1"/>
            <a:r>
              <a:rPr lang="en-US" altLang="en-US" smtClean="0">
                <a:latin typeface="Arial" pitchFamily="34" charset="0"/>
              </a:rPr>
              <a:t>The insurance company that…</a:t>
            </a:r>
            <a:endParaRPr lang="en-GB" altLang="en-US" smtClean="0">
              <a:latin typeface="Arial" pitchFamily="34" charset="0"/>
            </a:endParaRPr>
          </a:p>
          <a:p>
            <a:pPr eaLnBrk="1" hangingPunct="1"/>
            <a:endParaRPr lang="en-GB" altLang="en-US" smtClean="0">
              <a:latin typeface="Arial" pitchFamily="34" charset="0"/>
            </a:endParaRPr>
          </a:p>
          <a:p>
            <a:pPr eaLnBrk="1" hangingPunct="1"/>
            <a:r>
              <a:rPr lang="en-GB" altLang="en-US" smtClean="0">
                <a:latin typeface="Arial" pitchFamily="34" charset="0"/>
              </a:rPr>
              <a:t>Accept notification and appoint appropriate expertise</a:t>
            </a:r>
          </a:p>
          <a:p>
            <a:pPr eaLnBrk="1" hangingPunct="1"/>
            <a:r>
              <a:rPr lang="en-GB" altLang="en-US" smtClean="0">
                <a:latin typeface="Arial" pitchFamily="34" charset="0"/>
              </a:rPr>
              <a:t>Be the focal point for the Insured / broker and following market</a:t>
            </a:r>
          </a:p>
          <a:p>
            <a:pPr eaLnBrk="1" hangingPunct="1"/>
            <a:r>
              <a:rPr lang="en-GB" altLang="en-US" smtClean="0">
                <a:latin typeface="Arial" pitchFamily="34" charset="0"/>
              </a:rPr>
              <a:t>Accurate reserving</a:t>
            </a:r>
          </a:p>
          <a:p>
            <a:pPr eaLnBrk="1" hangingPunct="1"/>
            <a:r>
              <a:rPr lang="en-GB" altLang="en-US" smtClean="0">
                <a:latin typeface="Arial" pitchFamily="34" charset="0"/>
              </a:rPr>
              <a:t>Establish validity of the claim (coverage)</a:t>
            </a:r>
          </a:p>
          <a:p>
            <a:pPr eaLnBrk="1" hangingPunct="1"/>
            <a:r>
              <a:rPr lang="en-GB" altLang="en-US" smtClean="0">
                <a:latin typeface="Arial" pitchFamily="34" charset="0"/>
              </a:rPr>
              <a:t>Lead negotiations</a:t>
            </a:r>
          </a:p>
          <a:p>
            <a:pPr eaLnBrk="1" hangingPunct="1"/>
            <a:r>
              <a:rPr lang="en-GB" altLang="en-US" smtClean="0">
                <a:latin typeface="Arial" pitchFamily="34" charset="0"/>
              </a:rPr>
              <a:t>Pay valid claims</a:t>
            </a:r>
          </a:p>
          <a:p>
            <a:pPr eaLnBrk="1" hangingPunct="1"/>
            <a:endParaRPr lang="en-GB" altLang="en-US" sz="1400" smtClean="0">
              <a:latin typeface="Arial" pitchFamily="34" charset="0"/>
            </a:endParaRPr>
          </a:p>
          <a:p>
            <a:pPr eaLnBrk="1" hangingPunct="1"/>
            <a:r>
              <a:rPr lang="en-GB" altLang="en-US" sz="1400" smtClean="0">
                <a:latin typeface="Arial" pitchFamily="34" charset="0"/>
              </a:rPr>
              <a:t>N.B Reinsurers may also  purchase their own reinsurance…</a:t>
            </a:r>
            <a:endParaRPr lang="en-GB" altLang="en-US" smtClean="0">
              <a:latin typeface="Arial" pitchFamily="34" charset="0"/>
            </a:endParaRPr>
          </a:p>
          <a:p>
            <a:pPr eaLnBrk="1" hangingPunct="1"/>
            <a:endParaRPr lang="en-US" altLang="en-US" smtClean="0">
              <a:latin typeface="Arial" pitchFamily="34" charset="0"/>
            </a:endParaRPr>
          </a:p>
          <a:p>
            <a:pPr eaLnBrk="1" hangingPunct="1"/>
            <a:r>
              <a:rPr lang="en-US" altLang="en-US" b="1" smtClean="0">
                <a:latin typeface="Arial" pitchFamily="34" charset="0"/>
              </a:rPr>
              <a:t>Adjuster -</a:t>
            </a:r>
          </a:p>
          <a:p>
            <a:pPr eaLnBrk="1" hangingPunct="1"/>
            <a:r>
              <a:rPr lang="en-US" altLang="en-US" smtClean="0">
                <a:latin typeface="Arial" pitchFamily="34" charset="0"/>
              </a:rPr>
              <a:t>Impartial / present on the facts</a:t>
            </a:r>
          </a:p>
          <a:p>
            <a:pPr eaLnBrk="1" hangingPunct="1"/>
            <a:r>
              <a:rPr lang="en-US" altLang="en-US" smtClean="0">
                <a:latin typeface="Arial" pitchFamily="34" charset="0"/>
              </a:rPr>
              <a:t>Influence their instruction</a:t>
            </a:r>
          </a:p>
          <a:p>
            <a:pPr eaLnBrk="1" hangingPunct="1"/>
            <a:r>
              <a:rPr lang="en-US" altLang="en-US" smtClean="0">
                <a:latin typeface="Arial" pitchFamily="34" charset="0"/>
              </a:rPr>
              <a:t>Key contact and controlling influence in the claims process.</a:t>
            </a:r>
          </a:p>
          <a:p>
            <a:pPr eaLnBrk="1" hangingPunct="1"/>
            <a:endParaRPr lang="en-US" altLang="en-US" smtClean="0">
              <a:latin typeface="Arial" pitchFamily="34" charset="0"/>
            </a:endParaRPr>
          </a:p>
          <a:p>
            <a:pPr eaLnBrk="1" hangingPunct="1"/>
            <a:r>
              <a:rPr lang="en-US" altLang="en-US" b="1" smtClean="0">
                <a:latin typeface="Arial" pitchFamily="34" charset="0"/>
              </a:rPr>
              <a:t>Independent Engineers - </a:t>
            </a:r>
          </a:p>
          <a:p>
            <a:pPr eaLnBrk="1" hangingPunct="1"/>
            <a:r>
              <a:rPr lang="en-US" altLang="en-US" smtClean="0">
                <a:latin typeface="Arial" pitchFamily="34" charset="0"/>
              </a:rPr>
              <a:t>Civil, mechanical, material failure experts, chemical etc</a:t>
            </a:r>
          </a:p>
          <a:p>
            <a:pPr eaLnBrk="1" hangingPunct="1"/>
            <a:r>
              <a:rPr lang="en-US" altLang="en-US" smtClean="0">
                <a:latin typeface="Arial" pitchFamily="34" charset="0"/>
              </a:rPr>
              <a:t>Used for both RCA analysis and quantum evaluation</a:t>
            </a:r>
          </a:p>
          <a:p>
            <a:pPr eaLnBrk="1" hangingPunct="1"/>
            <a:endParaRPr lang="en-US"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pPr eaLnBrk="1" hangingPunct="1"/>
            <a:endParaRPr lang="en-US" altLang="en-US" smtClean="0">
              <a:latin typeface="Arial" pitchFamily="34" charset="0"/>
            </a:endParaRPr>
          </a:p>
        </p:txBody>
      </p:sp>
      <p:sp>
        <p:nvSpPr>
          <p:cNvPr id="78852"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CAB8E539-D19C-4E38-A172-20443CA93CFD}" type="slidenum">
              <a:rPr lang="en-GB" altLang="en-US" sz="1200" smtClean="0"/>
              <a:pPr algn="r" eaLnBrk="1" hangingPunct="1">
                <a:lnSpc>
                  <a:spcPct val="100000"/>
                </a:lnSpc>
              </a:pPr>
              <a:t>3</a:t>
            </a:fld>
            <a:endParaRPr lang="en-GB" altLang="en-US"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CF189D68-A951-4547-BFE6-27615BA2A771}" type="slidenum">
              <a:rPr lang="en-GB" altLang="en-US" sz="1200" smtClean="0">
                <a:solidFill>
                  <a:srgbClr val="000000"/>
                </a:solidFill>
              </a:rPr>
              <a:pPr algn="r" eaLnBrk="1" hangingPunct="1">
                <a:lnSpc>
                  <a:spcPct val="100000"/>
                </a:lnSpc>
              </a:pPr>
              <a:t>4</a:t>
            </a:fld>
            <a:endParaRPr lang="en-GB" altLang="en-US" sz="1200" smtClean="0">
              <a:solidFill>
                <a:srgbClr val="000000"/>
              </a:solidFill>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p:spPr>
        <p:txBody>
          <a:bodyPr/>
          <a:lstStyle/>
          <a:p>
            <a:pPr eaLnBrk="1" hangingPunct="1"/>
            <a:r>
              <a:rPr lang="en-GB" altLang="en-US" smtClean="0">
                <a:latin typeface="Arial" pitchFamily="34" charset="0"/>
              </a:rPr>
              <a:t>Practicable – important to recognise the first priority in not insurance. Get plant safe first.</a:t>
            </a:r>
          </a:p>
          <a:p>
            <a:pPr eaLnBrk="1" hangingPunct="1"/>
            <a:endParaRPr lang="en-GB" altLang="en-US" smtClean="0">
              <a:latin typeface="Arial" pitchFamily="34" charset="0"/>
            </a:endParaRPr>
          </a:p>
          <a:p>
            <a:pPr eaLnBrk="1" hangingPunct="1"/>
            <a:r>
              <a:rPr lang="en-GB" altLang="en-US" smtClean="0">
                <a:latin typeface="Arial" pitchFamily="34" charset="0"/>
              </a:rPr>
              <a:t>If notification is late, it is more often the case that the claim did not manifest itself / become apparent for some time or the client did not realise they could claim.</a:t>
            </a:r>
          </a:p>
        </p:txBody>
      </p:sp>
      <p:sp>
        <p:nvSpPr>
          <p:cNvPr id="80900"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A9F29F0E-3F64-4264-8FEE-979FDC6EE6E9}" type="slidenum">
              <a:rPr lang="en-GB" altLang="en-US" sz="1200" smtClean="0">
                <a:solidFill>
                  <a:srgbClr val="000000"/>
                </a:solidFill>
              </a:rPr>
              <a:pPr algn="r" eaLnBrk="1" hangingPunct="1">
                <a:lnSpc>
                  <a:spcPct val="100000"/>
                </a:lnSpc>
              </a:pPr>
              <a:t>8</a:t>
            </a:fld>
            <a:endParaRPr lang="en-GB" altLang="en-US" sz="1200"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pPr eaLnBrk="1" hangingPunct="1"/>
            <a:r>
              <a:rPr lang="en-US" altLang="en-US" dirty="0" smtClean="0">
                <a:latin typeface="Arial" pitchFamily="34" charset="0"/>
              </a:rPr>
              <a:t>OK, lets get the audience warmed up for the scenario, with the first question…</a:t>
            </a:r>
          </a:p>
        </p:txBody>
      </p:sp>
      <p:sp>
        <p:nvSpPr>
          <p:cNvPr id="81924"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14EE7806-381E-47B7-8B50-4BE86B84BEEB}" type="slidenum">
              <a:rPr lang="en-GB" altLang="en-US" sz="1200" smtClean="0">
                <a:solidFill>
                  <a:srgbClr val="000000"/>
                </a:solidFill>
              </a:rPr>
              <a:pPr algn="r" eaLnBrk="1" hangingPunct="1">
                <a:lnSpc>
                  <a:spcPct val="100000"/>
                </a:lnSpc>
              </a:pPr>
              <a:t>9</a:t>
            </a:fld>
            <a:endParaRPr lang="en-GB" altLang="en-US" sz="1200"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p:spPr>
        <p:txBody>
          <a:bodyPr/>
          <a:lstStyle/>
          <a:p>
            <a:pPr eaLnBrk="1" hangingPunct="1"/>
            <a:r>
              <a:rPr lang="en-US" altLang="en-US" dirty="0" smtClean="0">
                <a:latin typeface="Arial" pitchFamily="34" charset="0"/>
              </a:rPr>
              <a:t>Prudent uninsured</a:t>
            </a:r>
          </a:p>
        </p:txBody>
      </p:sp>
      <p:sp>
        <p:nvSpPr>
          <p:cNvPr id="81924"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14EE7806-381E-47B7-8B50-4BE86B84BEEB}" type="slidenum">
              <a:rPr lang="en-GB" altLang="en-US" sz="1200" smtClean="0">
                <a:solidFill>
                  <a:srgbClr val="000000"/>
                </a:solidFill>
              </a:rPr>
              <a:pPr algn="r" eaLnBrk="1" hangingPunct="1">
                <a:lnSpc>
                  <a:spcPct val="100000"/>
                </a:lnSpc>
              </a:pPr>
              <a:t>10</a:t>
            </a:fld>
            <a:endParaRPr lang="en-GB" altLang="en-US" sz="1200"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p:spPr>
        <p:txBody>
          <a:bodyPr/>
          <a:lstStyle/>
          <a:p>
            <a:pPr eaLnBrk="1" hangingPunct="1"/>
            <a:r>
              <a:rPr lang="en-GB" altLang="en-US" dirty="0" smtClean="0">
                <a:latin typeface="Arial" pitchFamily="34" charset="0"/>
              </a:rPr>
              <a:t>Marsh assess coverage:</a:t>
            </a:r>
          </a:p>
          <a:p>
            <a:pPr eaLnBrk="1" hangingPunct="1"/>
            <a:r>
              <a:rPr lang="en-GB" altLang="en-US" dirty="0" smtClean="0">
                <a:latin typeface="Arial" pitchFamily="34" charset="0"/>
              </a:rPr>
              <a:t>- Not every loss will result in a claim – must fall within terms and conditions of the policy. </a:t>
            </a:r>
            <a:endParaRPr lang="en-US" altLang="en-US" dirty="0" smtClean="0">
              <a:latin typeface="Arial" pitchFamily="34" charset="0"/>
            </a:endParaRPr>
          </a:p>
          <a:p>
            <a:pPr eaLnBrk="1" hangingPunct="1"/>
            <a:r>
              <a:rPr lang="en-GB" altLang="en-US" dirty="0" smtClean="0">
                <a:latin typeface="Arial" pitchFamily="34" charset="0"/>
              </a:rPr>
              <a:t>- We will look at how / if the policy has been triggered</a:t>
            </a:r>
            <a:endParaRPr lang="en-US" altLang="en-US" dirty="0" smtClean="0">
              <a:latin typeface="Arial" pitchFamily="34" charset="0"/>
            </a:endParaRPr>
          </a:p>
          <a:p>
            <a:pPr eaLnBrk="1" hangingPunct="1"/>
            <a:r>
              <a:rPr lang="en-GB" altLang="en-US" dirty="0" smtClean="0">
                <a:latin typeface="Arial" pitchFamily="34" charset="0"/>
              </a:rPr>
              <a:t>- Any applicable conditions, warranties or exclusions</a:t>
            </a:r>
            <a:endParaRPr lang="en-US" altLang="en-US" dirty="0" smtClean="0">
              <a:latin typeface="Arial" pitchFamily="34" charset="0"/>
            </a:endParaRPr>
          </a:p>
          <a:p>
            <a:pPr eaLnBrk="1" hangingPunct="1"/>
            <a:r>
              <a:rPr lang="en-GB" altLang="en-US" dirty="0" smtClean="0">
                <a:latin typeface="Arial" pitchFamily="34" charset="0"/>
              </a:rPr>
              <a:t>- What deductible(s) should apply</a:t>
            </a:r>
          </a:p>
          <a:p>
            <a:pPr eaLnBrk="1" hangingPunct="1"/>
            <a:endParaRPr lang="en-GB" altLang="en-US" dirty="0" smtClean="0">
              <a:latin typeface="Arial" pitchFamily="34" charset="0"/>
            </a:endParaRPr>
          </a:p>
          <a:p>
            <a:pPr eaLnBrk="1" hangingPunct="1"/>
            <a:r>
              <a:rPr lang="en-GB" altLang="en-US" dirty="0" smtClean="0">
                <a:latin typeface="Arial" pitchFamily="34" charset="0"/>
              </a:rPr>
              <a:t>Liaise with insured re claims strategy:</a:t>
            </a:r>
          </a:p>
          <a:p>
            <a:pPr eaLnBrk="1" hangingPunct="1"/>
            <a:r>
              <a:rPr lang="en-GB" altLang="en-US" dirty="0" smtClean="0">
                <a:latin typeface="Arial" pitchFamily="34" charset="0"/>
              </a:rPr>
              <a:t>- How are we going to proceed? / What are the next steps?</a:t>
            </a:r>
            <a:endParaRPr lang="en-US" altLang="en-US" dirty="0" smtClean="0">
              <a:latin typeface="Arial" pitchFamily="34" charset="0"/>
            </a:endParaRPr>
          </a:p>
          <a:p>
            <a:pPr eaLnBrk="1" hangingPunct="1"/>
            <a:r>
              <a:rPr lang="en-GB" altLang="en-US" dirty="0" smtClean="0">
                <a:latin typeface="Arial" pitchFamily="34" charset="0"/>
              </a:rPr>
              <a:t>- Any problems or issues to be resolved?</a:t>
            </a:r>
            <a:endParaRPr lang="en-US" altLang="en-US" dirty="0" smtClean="0">
              <a:latin typeface="Arial" pitchFamily="34" charset="0"/>
            </a:endParaRPr>
          </a:p>
          <a:p>
            <a:pPr eaLnBrk="1" hangingPunct="1"/>
            <a:r>
              <a:rPr lang="en-GB" altLang="en-US" dirty="0" smtClean="0">
                <a:latin typeface="Arial" pitchFamily="34" charset="0"/>
              </a:rPr>
              <a:t>- </a:t>
            </a:r>
            <a:r>
              <a:rPr lang="en-GB" altLang="en-US" dirty="0" err="1" smtClean="0">
                <a:latin typeface="Arial" pitchFamily="34" charset="0"/>
              </a:rPr>
              <a:t>Indentify</a:t>
            </a:r>
            <a:r>
              <a:rPr lang="en-GB" altLang="en-US" dirty="0" smtClean="0">
                <a:latin typeface="Arial" pitchFamily="34" charset="0"/>
              </a:rPr>
              <a:t> individual action points</a:t>
            </a:r>
            <a:endParaRPr lang="en-US" altLang="en-US" dirty="0" smtClean="0">
              <a:latin typeface="Arial" pitchFamily="34" charset="0"/>
            </a:endParaRPr>
          </a:p>
          <a:p>
            <a:pPr eaLnBrk="1" hangingPunct="1"/>
            <a:r>
              <a:rPr lang="en-GB" altLang="en-US" dirty="0" smtClean="0">
                <a:latin typeface="Arial" pitchFamily="34" charset="0"/>
              </a:rPr>
              <a:t>- Time scales</a:t>
            </a:r>
          </a:p>
          <a:p>
            <a:pPr eaLnBrk="1" hangingPunct="1"/>
            <a:endParaRPr lang="en-GB" altLang="en-US" dirty="0" smtClean="0">
              <a:latin typeface="Arial" pitchFamily="34" charset="0"/>
            </a:endParaRPr>
          </a:p>
          <a:p>
            <a:pPr eaLnBrk="1" hangingPunct="1"/>
            <a:r>
              <a:rPr lang="en-GB" altLang="en-US" dirty="0" smtClean="0">
                <a:latin typeface="Arial" pitchFamily="34" charset="0"/>
              </a:rPr>
              <a:t>Adjuster instruction - claims control / co-operation</a:t>
            </a:r>
          </a:p>
        </p:txBody>
      </p:sp>
      <p:sp>
        <p:nvSpPr>
          <p:cNvPr id="82948" name="Slide Number Placeholder 3"/>
          <p:cNvSpPr>
            <a:spLocks noGrp="1"/>
          </p:cNvSpPr>
          <p:nvPr>
            <p:ph type="sldNum" sz="quarter" idx="5"/>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24736FE1-8E77-4E11-97DD-9D4CBCA925CF}" type="slidenum">
              <a:rPr lang="en-GB" altLang="en-US" sz="1200" smtClean="0">
                <a:solidFill>
                  <a:srgbClr val="000000"/>
                </a:solidFill>
              </a:rPr>
              <a:pPr algn="r" eaLnBrk="1" hangingPunct="1">
                <a:lnSpc>
                  <a:spcPct val="100000"/>
                </a:lnSpc>
              </a:pPr>
              <a:t>11</a:t>
            </a:fld>
            <a:endParaRPr lang="en-GB" altLang="en-US" sz="1200"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s>
</file>

<file path=ppt/slideLayouts/_rels/slideLayout10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10.xml"/><Relationship Id="rId1" Type="http://schemas.openxmlformats.org/officeDocument/2006/relationships/tags" Target="../tags/tag209.xml"/></Relationships>
</file>

<file path=ppt/slideLayouts/_rels/slideLayout101.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12.xml"/><Relationship Id="rId1" Type="http://schemas.openxmlformats.org/officeDocument/2006/relationships/tags" Target="../tags/tag211.xml"/></Relationships>
</file>

<file path=ppt/slideLayouts/_rels/slideLayout10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14.xml"/><Relationship Id="rId1" Type="http://schemas.openxmlformats.org/officeDocument/2006/relationships/tags" Target="../tags/tag213.xml"/></Relationships>
</file>

<file path=ppt/slideLayouts/_rels/slideLayout10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16.xml"/><Relationship Id="rId1" Type="http://schemas.openxmlformats.org/officeDocument/2006/relationships/tags" Target="../tags/tag21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0.xml"/><Relationship Id="rId1" Type="http://schemas.openxmlformats.org/officeDocument/2006/relationships/tags" Target="../tags/tag22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Layouts/_rels/slideLayout10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26.xml"/><Relationship Id="rId1" Type="http://schemas.openxmlformats.org/officeDocument/2006/relationships/tags" Target="../tags/tag225.xml"/></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28.xml"/><Relationship Id="rId1" Type="http://schemas.openxmlformats.org/officeDocument/2006/relationships/tags" Target="../tags/tag227.xml"/></Relationships>
</file>

<file path=ppt/slideLayouts/_rels/slideLayout10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30.xml"/><Relationship Id="rId1" Type="http://schemas.openxmlformats.org/officeDocument/2006/relationships/tags" Target="../tags/tag229.xml"/></Relationships>
</file>

<file path=ppt/slideLayouts/_rels/slideLayout10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32.xml"/><Relationship Id="rId1" Type="http://schemas.openxmlformats.org/officeDocument/2006/relationships/tags" Target="../tags/tag231.xml"/></Relationships>
</file>

<file path=ppt/slideLayouts/_rels/slideLayout10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34.xml"/><Relationship Id="rId1" Type="http://schemas.openxmlformats.org/officeDocument/2006/relationships/tags" Target="../tags/tag233.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s>
</file>

<file path=ppt/slideLayouts/_rels/slideLayout11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36.xml"/><Relationship Id="rId1" Type="http://schemas.openxmlformats.org/officeDocument/2006/relationships/tags" Target="../tags/tag235.xml"/></Relationships>
</file>

<file path=ppt/slideLayouts/_rels/slideLayout11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38.xml"/><Relationship Id="rId1" Type="http://schemas.openxmlformats.org/officeDocument/2006/relationships/tags" Target="../tags/tag237.xml"/></Relationships>
</file>

<file path=ppt/slideLayouts/_rels/slideLayout11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40.xml"/><Relationship Id="rId1" Type="http://schemas.openxmlformats.org/officeDocument/2006/relationships/tags" Target="../tags/tag239.xml"/></Relationships>
</file>

<file path=ppt/slideLayouts/_rels/slideLayout11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42.xml"/><Relationship Id="rId1" Type="http://schemas.openxmlformats.org/officeDocument/2006/relationships/tags" Target="../tags/tag241.xml"/></Relationships>
</file>

<file path=ppt/slideLayouts/_rels/slideLayout11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244.xml"/><Relationship Id="rId1" Type="http://schemas.openxmlformats.org/officeDocument/2006/relationships/tags" Target="../tags/tag243.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53.xml"/><Relationship Id="rId1" Type="http://schemas.openxmlformats.org/officeDocument/2006/relationships/tags" Target="../tags/tag252.xml"/></Relationships>
</file>

<file path=ppt/slideLayouts/_rels/slideLayout118.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55.xml"/><Relationship Id="rId1" Type="http://schemas.openxmlformats.org/officeDocument/2006/relationships/tags" Target="../tags/tag254.xml"/></Relationships>
</file>

<file path=ppt/slideLayouts/_rels/slideLayout119.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57.xml"/><Relationship Id="rId1" Type="http://schemas.openxmlformats.org/officeDocument/2006/relationships/tags" Target="../tags/tag256.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59.xml"/><Relationship Id="rId1" Type="http://schemas.openxmlformats.org/officeDocument/2006/relationships/tags" Target="../tags/tag258.xml"/></Relationships>
</file>

<file path=ppt/slideLayouts/_rels/slideLayout121.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61.xml"/><Relationship Id="rId1" Type="http://schemas.openxmlformats.org/officeDocument/2006/relationships/tags" Target="../tags/tag260.xml"/></Relationships>
</file>

<file path=ppt/slideLayouts/_rels/slideLayout122.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63.xml"/><Relationship Id="rId1" Type="http://schemas.openxmlformats.org/officeDocument/2006/relationships/tags" Target="../tags/tag262.xml"/></Relationships>
</file>

<file path=ppt/slideLayouts/_rels/slideLayout123.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65.xml"/><Relationship Id="rId1" Type="http://schemas.openxmlformats.org/officeDocument/2006/relationships/tags" Target="../tags/tag264.xml"/></Relationships>
</file>

<file path=ppt/slideLayouts/_rels/slideLayout12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67.xml"/><Relationship Id="rId1" Type="http://schemas.openxmlformats.org/officeDocument/2006/relationships/tags" Target="../tags/tag266.xml"/></Relationships>
</file>

<file path=ppt/slideLayouts/_rels/slideLayout12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69.xml"/><Relationship Id="rId1" Type="http://schemas.openxmlformats.org/officeDocument/2006/relationships/tags" Target="../tags/tag26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2.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78.xml"/><Relationship Id="rId1" Type="http://schemas.openxmlformats.org/officeDocument/2006/relationships/tags" Target="../tags/tag277.xml"/></Relationships>
</file>

<file path=ppt/slideLayouts/_rels/slideLayout129.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80.xml"/><Relationship Id="rId1" Type="http://schemas.openxmlformats.org/officeDocument/2006/relationships/tags" Target="../tags/tag27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82.xml"/><Relationship Id="rId1" Type="http://schemas.openxmlformats.org/officeDocument/2006/relationships/tags" Target="../tags/tag281.xml"/></Relationships>
</file>

<file path=ppt/slideLayouts/_rels/slideLayout13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84.xml"/><Relationship Id="rId1" Type="http://schemas.openxmlformats.org/officeDocument/2006/relationships/tags" Target="../tags/tag283.xml"/></Relationships>
</file>

<file path=ppt/slideLayouts/_rels/slideLayout132.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86.xml"/><Relationship Id="rId1" Type="http://schemas.openxmlformats.org/officeDocument/2006/relationships/tags" Target="../tags/tag285.xml"/></Relationships>
</file>

<file path=ppt/slideLayouts/_rels/slideLayout133.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88.xml"/><Relationship Id="rId1" Type="http://schemas.openxmlformats.org/officeDocument/2006/relationships/tags" Target="../tags/tag287.xml"/></Relationships>
</file>

<file path=ppt/slideLayouts/_rels/slideLayout134.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90.xml"/><Relationship Id="rId1" Type="http://schemas.openxmlformats.org/officeDocument/2006/relationships/tags" Target="../tags/tag289.xml"/></Relationships>
</file>

<file path=ppt/slideLayouts/_rels/slideLayout135.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92.xml"/><Relationship Id="rId1" Type="http://schemas.openxmlformats.org/officeDocument/2006/relationships/tags" Target="../tags/tag291.xml"/></Relationships>
</file>

<file path=ppt/slideLayouts/_rels/slideLayout136.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294.xml"/><Relationship Id="rId1" Type="http://schemas.openxmlformats.org/officeDocument/2006/relationships/tags" Target="../tags/tag29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4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6.xml"/><Relationship Id="rId1" Type="http://schemas.openxmlformats.org/officeDocument/2006/relationships/tags" Target="../tags/tag45.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8.xml"/><Relationship Id="rId1" Type="http://schemas.openxmlformats.org/officeDocument/2006/relationships/tags" Target="../tags/tag47.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0.xml"/><Relationship Id="rId1" Type="http://schemas.openxmlformats.org/officeDocument/2006/relationships/tags" Target="../tags/tag49.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2.xml"/><Relationship Id="rId1" Type="http://schemas.openxmlformats.org/officeDocument/2006/relationships/tags" Target="../tags/tag51.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4.xml"/><Relationship Id="rId1" Type="http://schemas.openxmlformats.org/officeDocument/2006/relationships/tags" Target="../tags/tag53.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6.xml"/><Relationship Id="rId1" Type="http://schemas.openxmlformats.org/officeDocument/2006/relationships/tags" Target="../tags/tag55.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8.xml"/><Relationship Id="rId1" Type="http://schemas.openxmlformats.org/officeDocument/2006/relationships/tags" Target="../tags/tag57.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0.xml"/><Relationship Id="rId1" Type="http://schemas.openxmlformats.org/officeDocument/2006/relationships/tags" Target="../tags/tag59.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2.xml"/><Relationship Id="rId1" Type="http://schemas.openxmlformats.org/officeDocument/2006/relationships/tags" Target="../tags/tag61.xml"/></Relationships>
</file>

<file path=ppt/slideLayouts/_rels/slideLayout3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4.xml"/><Relationship Id="rId1" Type="http://schemas.openxmlformats.org/officeDocument/2006/relationships/tags" Target="../tags/tag63.xml"/></Relationships>
</file>

<file path=ppt/slideLayouts/_rels/slideLayout34.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66.xml"/><Relationship Id="rId1" Type="http://schemas.openxmlformats.org/officeDocument/2006/relationships/tags" Target="../tags/tag6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4.xml"/><Relationship Id="rId1" Type="http://schemas.openxmlformats.org/officeDocument/2006/relationships/tags" Target="../tags/tag7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6.xml"/><Relationship Id="rId1" Type="http://schemas.openxmlformats.org/officeDocument/2006/relationships/tags" Target="../tags/tag75.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8.xml"/><Relationship Id="rId1" Type="http://schemas.openxmlformats.org/officeDocument/2006/relationships/tags" Target="../tags/tag77.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0.xml"/><Relationship Id="rId1" Type="http://schemas.openxmlformats.org/officeDocument/2006/relationships/tags" Target="../tags/tag79.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2.xml"/><Relationship Id="rId1" Type="http://schemas.openxmlformats.org/officeDocument/2006/relationships/tags" Target="../tags/tag8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4.xml"/><Relationship Id="rId1" Type="http://schemas.openxmlformats.org/officeDocument/2006/relationships/tags" Target="../tags/tag83.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6.xml"/><Relationship Id="rId1" Type="http://schemas.openxmlformats.org/officeDocument/2006/relationships/tags" Target="../tags/tag85.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88.xml"/><Relationship Id="rId1" Type="http://schemas.openxmlformats.org/officeDocument/2006/relationships/tags" Target="../tags/tag87.xml"/></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0.xml"/><Relationship Id="rId1" Type="http://schemas.openxmlformats.org/officeDocument/2006/relationships/tags" Target="../tags/tag89.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2.xml"/><Relationship Id="rId1" Type="http://schemas.openxmlformats.org/officeDocument/2006/relationships/tags" Target="../tags/tag91.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4.xml"/><Relationship Id="rId1" Type="http://schemas.openxmlformats.org/officeDocument/2006/relationships/tags" Target="../tags/tag93.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6.xml"/><Relationship Id="rId1" Type="http://schemas.openxmlformats.org/officeDocument/2006/relationships/tags" Target="../tags/tag9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10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06.xml"/><Relationship Id="rId1" Type="http://schemas.openxmlformats.org/officeDocument/2006/relationships/tags" Target="../tags/tag105.xml"/></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08.xml"/><Relationship Id="rId1" Type="http://schemas.openxmlformats.org/officeDocument/2006/relationships/tags" Target="../tags/tag107.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ags" Target="../tags/tag12.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0.xml"/><Relationship Id="rId1" Type="http://schemas.openxmlformats.org/officeDocument/2006/relationships/tags" Target="../tags/tag109.xml"/></Relationships>
</file>

<file path=ppt/slideLayouts/_rels/slideLayout51.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2.xml"/><Relationship Id="rId1" Type="http://schemas.openxmlformats.org/officeDocument/2006/relationships/tags" Target="../tags/tag111.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4.xml"/><Relationship Id="rId1" Type="http://schemas.openxmlformats.org/officeDocument/2006/relationships/tags" Target="../tags/tag113.xml"/></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6.xml"/><Relationship Id="rId1" Type="http://schemas.openxmlformats.org/officeDocument/2006/relationships/tags" Target="../tags/tag115.xml"/></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18.xml"/><Relationship Id="rId1" Type="http://schemas.openxmlformats.org/officeDocument/2006/relationships/tags" Target="../tags/tag117.xml"/></Relationships>
</file>

<file path=ppt/slideLayouts/_rels/slideLayout55.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0.xml"/><Relationship Id="rId1" Type="http://schemas.openxmlformats.org/officeDocument/2006/relationships/tags" Target="../tags/tag119.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2.xml"/><Relationship Id="rId1" Type="http://schemas.openxmlformats.org/officeDocument/2006/relationships/tags" Target="../tags/tag121.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4.xml"/><Relationship Id="rId1" Type="http://schemas.openxmlformats.org/officeDocument/2006/relationships/tags" Target="../tags/tag123.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26.xml"/><Relationship Id="rId1" Type="http://schemas.openxmlformats.org/officeDocument/2006/relationships/tags" Target="../tags/tag12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6.xml"/><Relationship Id="rId1" Type="http://schemas.openxmlformats.org/officeDocument/2006/relationships/tags" Target="../tags/tag134.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36.xml"/><Relationship Id="rId1" Type="http://schemas.openxmlformats.org/officeDocument/2006/relationships/tags" Target="../tags/tag135.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38.xml"/><Relationship Id="rId1" Type="http://schemas.openxmlformats.org/officeDocument/2006/relationships/tags" Target="../tags/tag137.xml"/></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0.xml"/><Relationship Id="rId1" Type="http://schemas.openxmlformats.org/officeDocument/2006/relationships/tags" Target="../tags/tag139.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2.xml"/><Relationship Id="rId1" Type="http://schemas.openxmlformats.org/officeDocument/2006/relationships/tags" Target="../tags/tag141.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4.xml"/><Relationship Id="rId1" Type="http://schemas.openxmlformats.org/officeDocument/2006/relationships/tags" Target="../tags/tag143.xml"/></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6.xml"/><Relationship Id="rId1" Type="http://schemas.openxmlformats.org/officeDocument/2006/relationships/tags" Target="../tags/tag145.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48.xml"/><Relationship Id="rId1" Type="http://schemas.openxmlformats.org/officeDocument/2006/relationships/tags" Target="../tags/tag147.xml"/></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0.xml"/><Relationship Id="rId1" Type="http://schemas.openxmlformats.org/officeDocument/2006/relationships/tags" Target="../tags/tag149.xml"/></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2.xml"/><Relationship Id="rId1" Type="http://schemas.openxmlformats.org/officeDocument/2006/relationships/tags" Target="../tags/tag151.xml"/></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4.xml"/><Relationship Id="rId1" Type="http://schemas.openxmlformats.org/officeDocument/2006/relationships/tags" Target="../tags/tag15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6.xml"/><Relationship Id="rId2" Type="http://schemas.openxmlformats.org/officeDocument/2006/relationships/tags" Target="../tags/tag156.xml"/><Relationship Id="rId1" Type="http://schemas.openxmlformats.org/officeDocument/2006/relationships/tags" Target="../tags/tag15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7.xml"/><Relationship Id="rId1" Type="http://schemas.openxmlformats.org/officeDocument/2006/relationships/tags" Target="../tags/tag163.xml"/><Relationship Id="rId5" Type="http://schemas.openxmlformats.org/officeDocument/2006/relationships/image" Target="../media/image10.png"/><Relationship Id="rId4"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tags" Target="../tags/tag18.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8.xml"/><Relationship Id="rId1" Type="http://schemas.openxmlformats.org/officeDocument/2006/relationships/tags" Target="../tags/tag171.xml"/><Relationship Id="rId5" Type="http://schemas.openxmlformats.org/officeDocument/2006/relationships/image" Target="../media/image10.png"/><Relationship Id="rId4" Type="http://schemas.openxmlformats.org/officeDocument/2006/relationships/image" Target="../media/image2.png"/></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73.xml"/><Relationship Id="rId1" Type="http://schemas.openxmlformats.org/officeDocument/2006/relationships/tags" Target="../tags/tag172.xml"/></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75.xml"/><Relationship Id="rId1" Type="http://schemas.openxmlformats.org/officeDocument/2006/relationships/tags" Target="../tags/tag174.xml"/></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77.xml"/><Relationship Id="rId1" Type="http://schemas.openxmlformats.org/officeDocument/2006/relationships/tags" Target="../tags/tag176.xml"/></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79.xml"/><Relationship Id="rId1" Type="http://schemas.openxmlformats.org/officeDocument/2006/relationships/tags" Target="../tags/tag178.xml"/></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81.xml"/><Relationship Id="rId1" Type="http://schemas.openxmlformats.org/officeDocument/2006/relationships/tags" Target="../tags/tag180.xml"/></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83.xml"/><Relationship Id="rId1" Type="http://schemas.openxmlformats.org/officeDocument/2006/relationships/tags" Target="../tags/tag182.xml"/></Relationships>
</file>

<file path=ppt/slideLayouts/_rels/slideLayout89.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85.xml"/><Relationship Id="rId1" Type="http://schemas.openxmlformats.org/officeDocument/2006/relationships/tags" Target="../tags/tag184.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s>
</file>

<file path=ppt/slideLayouts/_rels/slideLayout90.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87.xml"/><Relationship Id="rId1" Type="http://schemas.openxmlformats.org/officeDocument/2006/relationships/tags" Target="../tags/tag186.xml"/></Relationships>
</file>

<file path=ppt/slideLayouts/_rels/slideLayout91.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89.xml"/><Relationship Id="rId1" Type="http://schemas.openxmlformats.org/officeDocument/2006/relationships/tags" Target="../tags/tag188.xml"/></Relationships>
</file>

<file path=ppt/slideLayouts/_rels/slideLayout92.xml.rels><?xml version="1.0" encoding="UTF-8" standalone="yes"?>
<Relationships xmlns="http://schemas.openxmlformats.org/package/2006/relationships"><Relationship Id="rId3" Type="http://schemas.openxmlformats.org/officeDocument/2006/relationships/slideMaster" Target="../slideMasters/slideMaster8.xml"/><Relationship Id="rId2" Type="http://schemas.openxmlformats.org/officeDocument/2006/relationships/tags" Target="../tags/tag191.xml"/><Relationship Id="rId1" Type="http://schemas.openxmlformats.org/officeDocument/2006/relationships/tags" Target="../tags/tag190.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00.xml"/><Relationship Id="rId1" Type="http://schemas.openxmlformats.org/officeDocument/2006/relationships/tags" Target="../tags/tag199.xml"/></Relationships>
</file>

<file path=ppt/slideLayouts/_rels/slideLayout9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02.xml"/><Relationship Id="rId1" Type="http://schemas.openxmlformats.org/officeDocument/2006/relationships/tags" Target="../tags/tag201.xml"/></Relationships>
</file>

<file path=ppt/slideLayouts/_rels/slideLayout9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04.xml"/><Relationship Id="rId1" Type="http://schemas.openxmlformats.org/officeDocument/2006/relationships/tags" Target="../tags/tag203.xml"/></Relationships>
</file>

<file path=ppt/slideLayouts/_rels/slideLayout9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06.xml"/><Relationship Id="rId1" Type="http://schemas.openxmlformats.org/officeDocument/2006/relationships/tags" Target="../tags/tag205.xml"/></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208.xml"/><Relationship Id="rId1" Type="http://schemas.openxmlformats.org/officeDocument/2006/relationships/tags" Target="../tags/tag20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67600" y="6137275"/>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C:\Users\David Todd\Pictures\JKLA.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110680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360E2ED7-230E-40D5-B2C2-57840DAAA053}"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806F704A-0C64-4591-87CC-3DDCCAB67805}" type="datetime4">
              <a:rPr lang="en-GB"/>
              <a:pPr>
                <a:defRPr/>
              </a:pPr>
              <a:t>22 March 2017</a:t>
            </a:fld>
            <a:endParaRPr lang="en-GB"/>
          </a:p>
        </p:txBody>
      </p:sp>
    </p:spTree>
    <p:extLst>
      <p:ext uri="{BB962C8B-B14F-4D97-AF65-F5344CB8AC3E}">
        <p14:creationId xmlns:p14="http://schemas.microsoft.com/office/powerpoint/2010/main" val="376338465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7224B852-C47E-4244-A34E-99FC26539AE9}"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188E8A25-30E9-42AD-BAE0-3CDBA9647C03}" type="datetime4">
              <a:rPr lang="en-GB"/>
              <a:pPr>
                <a:defRPr/>
              </a:pPr>
              <a:t>22 March 2017</a:t>
            </a:fld>
            <a:endParaRPr lang="en-GB"/>
          </a:p>
        </p:txBody>
      </p:sp>
    </p:spTree>
    <p:extLst>
      <p:ext uri="{BB962C8B-B14F-4D97-AF65-F5344CB8AC3E}">
        <p14:creationId xmlns:p14="http://schemas.microsoft.com/office/powerpoint/2010/main" val="36837652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EA8B2659-6BEB-433D-9702-05753C4C86A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2A573970-BC63-4ED9-8C50-668816F62469}" type="datetime4">
              <a:rPr lang="en-GB"/>
              <a:pPr>
                <a:defRPr/>
              </a:pPr>
              <a:t>22 March 2017</a:t>
            </a:fld>
            <a:endParaRPr lang="en-GB"/>
          </a:p>
        </p:txBody>
      </p:sp>
    </p:spTree>
    <p:extLst>
      <p:ext uri="{BB962C8B-B14F-4D97-AF65-F5344CB8AC3E}">
        <p14:creationId xmlns:p14="http://schemas.microsoft.com/office/powerpoint/2010/main" val="38987352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F939AFDA-AFCB-447E-98F9-5731BDC4D2A4}"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AD716696-21F9-4549-B56A-0F091C90C92B}" type="datetime4">
              <a:rPr lang="en-GB"/>
              <a:pPr>
                <a:defRPr/>
              </a:pPr>
              <a:t>22 March 2017</a:t>
            </a:fld>
            <a:endParaRPr lang="en-GB"/>
          </a:p>
        </p:txBody>
      </p:sp>
    </p:spTree>
    <p:extLst>
      <p:ext uri="{BB962C8B-B14F-4D97-AF65-F5344CB8AC3E}">
        <p14:creationId xmlns:p14="http://schemas.microsoft.com/office/powerpoint/2010/main" val="14320748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93C3F10F-490D-450D-BABD-9EAAE92FBF98}"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61596AEF-784F-4AE0-8AEA-4425846949F6}" type="datetime4">
              <a:rPr lang="en-GB"/>
              <a:pPr>
                <a:defRPr/>
              </a:pPr>
              <a:t>22 March 2017</a:t>
            </a:fld>
            <a:endParaRPr lang="en-GB"/>
          </a:p>
        </p:txBody>
      </p:sp>
    </p:spTree>
    <p:extLst>
      <p:ext uri="{BB962C8B-B14F-4D97-AF65-F5344CB8AC3E}">
        <p14:creationId xmlns:p14="http://schemas.microsoft.com/office/powerpoint/2010/main" val="424407299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159000"/>
            <a:ext cx="9601200" cy="4114800"/>
            <a:chOff x="0" y="2159000"/>
            <a:chExt cx="9601201" cy="4114801"/>
          </a:xfrm>
        </p:grpSpPr>
        <p:sp>
          <p:nvSpPr>
            <p:cNvPr id="5" name="Freeform 11"/>
            <p:cNvSpPr>
              <a:spLocks/>
            </p:cNvSpPr>
            <p:nvPr userDrawn="1"/>
          </p:nvSpPr>
          <p:spPr bwMode="auto">
            <a:xfrm>
              <a:off x="0" y="3073400"/>
              <a:ext cx="914401" cy="2540001"/>
            </a:xfrm>
            <a:custGeom>
              <a:avLst/>
              <a:gdLst>
                <a:gd name="T0" fmla="*/ 0 w 914401"/>
                <a:gd name="T1" fmla="*/ 0 h 2540001"/>
                <a:gd name="T2" fmla="*/ 914400 w 914401"/>
                <a:gd name="T3" fmla="*/ 0 h 2540001"/>
                <a:gd name="T4" fmla="*/ 0 w 914401"/>
                <a:gd name="T5" fmla="*/ 2540000 h 2540001"/>
                <a:gd name="T6" fmla="*/ 0 w 914401"/>
                <a:gd name="T7" fmla="*/ 0 h 2540001"/>
                <a:gd name="T8" fmla="*/ 914401 w 914401"/>
                <a:gd name="T9" fmla="*/ 2540001 h 2540001"/>
              </a:gdLst>
              <a:ahLst/>
              <a:cxnLst>
                <a:cxn ang="0">
                  <a:pos x="T0" y="T1"/>
                </a:cxn>
                <a:cxn ang="0">
                  <a:pos x="T2" y="T3"/>
                </a:cxn>
                <a:cxn ang="0">
                  <a:pos x="T4" y="T5"/>
                </a:cxn>
              </a:cxnLst>
              <a:rect l="T6" t="T7" r="T8" b="T9"/>
              <a:pathLst>
                <a:path w="914401" h="2540001">
                  <a:moveTo>
                    <a:pt x="0" y="0"/>
                  </a:moveTo>
                  <a:lnTo>
                    <a:pt x="914400" y="0"/>
                  </a:lnTo>
                  <a:lnTo>
                    <a:pt x="0" y="2540000"/>
                  </a:lnTo>
                </a:path>
              </a:pathLst>
            </a:custGeom>
            <a:solidFill>
              <a:schemeClr val="accent1"/>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12"/>
            <p:cNvSpPr>
              <a:spLocks/>
            </p:cNvSpPr>
            <p:nvPr userDrawn="1"/>
          </p:nvSpPr>
          <p:spPr bwMode="auto">
            <a:xfrm>
              <a:off x="0" y="3073400"/>
              <a:ext cx="6654801" cy="3200401"/>
            </a:xfrm>
            <a:custGeom>
              <a:avLst/>
              <a:gdLst>
                <a:gd name="T0" fmla="*/ 0 w 6654801"/>
                <a:gd name="T1" fmla="*/ 2286000 h 3200401"/>
                <a:gd name="T2" fmla="*/ 914400 w 6654801"/>
                <a:gd name="T3" fmla="*/ 0 h 3200401"/>
                <a:gd name="T4" fmla="*/ 6654800 w 6654801"/>
                <a:gd name="T5" fmla="*/ 3200400 h 3200401"/>
                <a:gd name="T6" fmla="*/ 0 w 6654801"/>
                <a:gd name="T7" fmla="*/ 3200400 h 3200401"/>
                <a:gd name="T8" fmla="*/ 0 w 6654801"/>
                <a:gd name="T9" fmla="*/ 0 h 3200401"/>
                <a:gd name="T10" fmla="*/ 6654801 w 6654801"/>
                <a:gd name="T11" fmla="*/ 3200401 h 3200401"/>
              </a:gdLst>
              <a:ahLst/>
              <a:cxnLst>
                <a:cxn ang="0">
                  <a:pos x="T0" y="T1"/>
                </a:cxn>
                <a:cxn ang="0">
                  <a:pos x="T2" y="T3"/>
                </a:cxn>
                <a:cxn ang="0">
                  <a:pos x="T4" y="T5"/>
                </a:cxn>
                <a:cxn ang="0">
                  <a:pos x="T6" y="T7"/>
                </a:cxn>
              </a:cxnLst>
              <a:rect l="T8" t="T9" r="T10" b="T11"/>
              <a:pathLst>
                <a:path w="6654801" h="3200401">
                  <a:moveTo>
                    <a:pt x="0" y="2286000"/>
                  </a:moveTo>
                  <a:lnTo>
                    <a:pt x="914400" y="0"/>
                  </a:lnTo>
                  <a:lnTo>
                    <a:pt x="6654800" y="3200400"/>
                  </a:lnTo>
                  <a:lnTo>
                    <a:pt x="0" y="3200400"/>
                  </a:lnTo>
                </a:path>
              </a:pathLst>
            </a:custGeom>
            <a:solidFill>
              <a:schemeClr val="accent2"/>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13"/>
            <p:cNvSpPr>
              <a:spLocks/>
            </p:cNvSpPr>
            <p:nvPr userDrawn="1"/>
          </p:nvSpPr>
          <p:spPr bwMode="auto">
            <a:xfrm>
              <a:off x="914400" y="3073400"/>
              <a:ext cx="8686801" cy="3200401"/>
            </a:xfrm>
            <a:custGeom>
              <a:avLst/>
              <a:gdLst>
                <a:gd name="T0" fmla="*/ 5486400 w 8686801"/>
                <a:gd name="T1" fmla="*/ 3200400 h 3200401"/>
                <a:gd name="T2" fmla="*/ 0 w 8686801"/>
                <a:gd name="T3" fmla="*/ 0 h 3200401"/>
                <a:gd name="T4" fmla="*/ 8686800 w 8686801"/>
                <a:gd name="T5" fmla="*/ 2946400 h 3200401"/>
                <a:gd name="T6" fmla="*/ 8686800 w 8686801"/>
                <a:gd name="T7" fmla="*/ 3200400 h 3200401"/>
                <a:gd name="T8" fmla="*/ 0 w 8686801"/>
                <a:gd name="T9" fmla="*/ 0 h 3200401"/>
                <a:gd name="T10" fmla="*/ 8686801 w 8686801"/>
                <a:gd name="T11" fmla="*/ 3200401 h 3200401"/>
              </a:gdLst>
              <a:ahLst/>
              <a:cxnLst>
                <a:cxn ang="0">
                  <a:pos x="T0" y="T1"/>
                </a:cxn>
                <a:cxn ang="0">
                  <a:pos x="T2" y="T3"/>
                </a:cxn>
                <a:cxn ang="0">
                  <a:pos x="T4" y="T5"/>
                </a:cxn>
                <a:cxn ang="0">
                  <a:pos x="T6" y="T7"/>
                </a:cxn>
              </a:cxnLst>
              <a:rect l="T8" t="T9" r="T10" b="T11"/>
              <a:pathLst>
                <a:path w="8686801" h="3200401">
                  <a:moveTo>
                    <a:pt x="5486400" y="3200400"/>
                  </a:moveTo>
                  <a:lnTo>
                    <a:pt x="0" y="0"/>
                  </a:lnTo>
                  <a:lnTo>
                    <a:pt x="8686800" y="2946400"/>
                  </a:lnTo>
                  <a:lnTo>
                    <a:pt x="8686800" y="3200400"/>
                  </a:lnTo>
                </a:path>
              </a:pathLst>
            </a:custGeom>
            <a:solidFill>
              <a:schemeClr va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8" name="Freeform 14"/>
            <p:cNvSpPr>
              <a:spLocks/>
            </p:cNvSpPr>
            <p:nvPr userDrawn="1"/>
          </p:nvSpPr>
          <p:spPr bwMode="auto">
            <a:xfrm>
              <a:off x="914400" y="2159000"/>
              <a:ext cx="8686801" cy="4114801"/>
            </a:xfrm>
            <a:custGeom>
              <a:avLst/>
              <a:gdLst>
                <a:gd name="T0" fmla="*/ 8686800 w 8686801"/>
                <a:gd name="T1" fmla="*/ 4114800 h 4114801"/>
                <a:gd name="T2" fmla="*/ 0 w 8686801"/>
                <a:gd name="T3" fmla="*/ 914400 h 4114801"/>
                <a:gd name="T4" fmla="*/ 8686800 w 8686801"/>
                <a:gd name="T5" fmla="*/ 0 h 4114801"/>
                <a:gd name="T6" fmla="*/ 8686800 w 8686801"/>
                <a:gd name="T7" fmla="*/ 4114800 h 4114801"/>
                <a:gd name="T8" fmla="*/ 0 w 8686801"/>
                <a:gd name="T9" fmla="*/ 0 h 4114801"/>
                <a:gd name="T10" fmla="*/ 8686801 w 8686801"/>
                <a:gd name="T11" fmla="*/ 4114801 h 4114801"/>
              </a:gdLst>
              <a:ahLst/>
              <a:cxnLst>
                <a:cxn ang="0">
                  <a:pos x="T0" y="T1"/>
                </a:cxn>
                <a:cxn ang="0">
                  <a:pos x="T2" y="T3"/>
                </a:cxn>
                <a:cxn ang="0">
                  <a:pos x="T4" y="T5"/>
                </a:cxn>
                <a:cxn ang="0">
                  <a:pos x="T6" y="T7"/>
                </a:cxn>
              </a:cxnLst>
              <a:rect l="T8" t="T9" r="T10" b="T11"/>
              <a:pathLst>
                <a:path w="8686801" h="4114801">
                  <a:moveTo>
                    <a:pt x="8686800" y="4114800"/>
                  </a:moveTo>
                  <a:lnTo>
                    <a:pt x="0" y="914400"/>
                  </a:lnTo>
                  <a:lnTo>
                    <a:pt x="8686800" y="0"/>
                  </a:lnTo>
                  <a:lnTo>
                    <a:pt x="8686800" y="4114800"/>
                  </a:lnTo>
                  <a:close/>
                </a:path>
              </a:pathLst>
            </a:custGeom>
            <a:solidFill>
              <a:schemeClr val="fo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9" name="Picture 15"/>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67600" y="6459538"/>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p:cNvPicPr>
            <a:picLocks/>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175375" y="574675"/>
            <a:ext cx="2951163"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2159000"/>
            <a:ext cx="9601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altLang="en-US"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altLang="en-US" noProof="0" smtClean="0"/>
              <a:t>Click to edit Master subtitle style</a:t>
            </a:r>
          </a:p>
        </p:txBody>
      </p:sp>
    </p:spTree>
    <p:extLst>
      <p:ext uri="{BB962C8B-B14F-4D97-AF65-F5344CB8AC3E}">
        <p14:creationId xmlns:p14="http://schemas.microsoft.com/office/powerpoint/2010/main" val="144294596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B5A9F062-8044-4305-A15A-00D3FF29D8C6}" type="slidenum">
              <a:rPr lang="en-GB" altLang="en-US"/>
              <a:pPr>
                <a:defRPr/>
              </a:pPr>
              <a:t>‹#›</a:t>
            </a:fld>
            <a:endParaRPr lang="en-GB" altLang="en-US"/>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402BD843-599A-41FD-8325-9E4B58F088B2}" type="datetime4">
              <a:rPr lang="en-GB" altLang="en-US"/>
              <a:pPr>
                <a:defRPr/>
              </a:pPr>
              <a:t>22 March 2017</a:t>
            </a:fld>
            <a:endParaRPr lang="en-GB" altLang="en-US"/>
          </a:p>
        </p:txBody>
      </p:sp>
    </p:spTree>
    <p:extLst>
      <p:ext uri="{BB962C8B-B14F-4D97-AF65-F5344CB8AC3E}">
        <p14:creationId xmlns:p14="http://schemas.microsoft.com/office/powerpoint/2010/main" val="32152927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E735751B-394A-4975-BD81-E1CE73817C88}" type="slidenum">
              <a:rPr lang="en-GB" altLang="en-US"/>
              <a:pPr>
                <a:defRPr/>
              </a:pPr>
              <a:t>‹#›</a:t>
            </a:fld>
            <a:endParaRPr lang="en-GB" altLang="en-US"/>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F3B663F5-0558-44D6-942B-E0E14933247A}" type="datetime4">
              <a:rPr lang="en-GB" altLang="en-US"/>
              <a:pPr>
                <a:defRPr/>
              </a:pPr>
              <a:t>22 March 2017</a:t>
            </a:fld>
            <a:endParaRPr lang="en-GB" altLang="en-US"/>
          </a:p>
        </p:txBody>
      </p:sp>
    </p:spTree>
    <p:extLst>
      <p:ext uri="{BB962C8B-B14F-4D97-AF65-F5344CB8AC3E}">
        <p14:creationId xmlns:p14="http://schemas.microsoft.com/office/powerpoint/2010/main" val="70574675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FB8E09B2-82F9-4EB3-B875-AF741C47D700}" type="slidenum">
              <a:rPr lang="en-GB" altLang="en-US"/>
              <a:pPr>
                <a:defRPr/>
              </a:pPr>
              <a:t>‹#›</a:t>
            </a:fld>
            <a:endParaRPr lang="en-GB" altLang="en-US"/>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96E0A745-6665-48C0-96DF-D6399335814C}" type="datetime4">
              <a:rPr lang="en-GB" altLang="en-US"/>
              <a:pPr>
                <a:defRPr/>
              </a:pPr>
              <a:t>22 March 2017</a:t>
            </a:fld>
            <a:endParaRPr lang="en-GB" altLang="en-US"/>
          </a:p>
        </p:txBody>
      </p:sp>
    </p:spTree>
    <p:extLst>
      <p:ext uri="{BB962C8B-B14F-4D97-AF65-F5344CB8AC3E}">
        <p14:creationId xmlns:p14="http://schemas.microsoft.com/office/powerpoint/2010/main" val="212750556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C4AAC9D2-08FA-4DD8-A289-0648D7EC29B5}" type="slidenum">
              <a:rPr lang="en-GB" altLang="en-US"/>
              <a:pPr>
                <a:defRPr/>
              </a:pPr>
              <a:t>‹#›</a:t>
            </a:fld>
            <a:endParaRPr lang="en-GB" altLang="en-US"/>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C9B8AFD8-1F93-42C7-8685-55AE5EA2C7E8}" type="datetime4">
              <a:rPr lang="en-GB" altLang="en-US"/>
              <a:pPr>
                <a:defRPr/>
              </a:pPr>
              <a:t>22 March 2017</a:t>
            </a:fld>
            <a:endParaRPr lang="en-GB" altLang="en-US"/>
          </a:p>
        </p:txBody>
      </p:sp>
    </p:spTree>
    <p:extLst>
      <p:ext uri="{BB962C8B-B14F-4D97-AF65-F5344CB8AC3E}">
        <p14:creationId xmlns:p14="http://schemas.microsoft.com/office/powerpoint/2010/main" val="27030310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A44C4733-8F34-499B-8773-C42C01179146}" type="slidenum">
              <a:rPr lang="en-GB" altLang="en-US"/>
              <a:pPr>
                <a:defRPr/>
              </a:pPr>
              <a:t>‹#›</a:t>
            </a:fld>
            <a:endParaRPr lang="en-GB" altLang="en-US"/>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D7016900-1CB8-47BB-9DE8-96FDC3D917F8}" type="datetime4">
              <a:rPr lang="en-GB" altLang="en-US"/>
              <a:pPr>
                <a:defRPr/>
              </a:pPr>
              <a:t>22 March 2017</a:t>
            </a:fld>
            <a:endParaRPr lang="en-GB" altLang="en-US"/>
          </a:p>
        </p:txBody>
      </p:sp>
    </p:spTree>
    <p:extLst>
      <p:ext uri="{BB962C8B-B14F-4D97-AF65-F5344CB8AC3E}">
        <p14:creationId xmlns:p14="http://schemas.microsoft.com/office/powerpoint/2010/main" val="3464875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40076814-B0E6-4155-BD2D-EE3F5CAAD92F}"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2A874A1C-F650-4834-AD88-09251A4567BB}" type="datetime4">
              <a:rPr lang="en-GB"/>
              <a:pPr>
                <a:defRPr/>
              </a:pPr>
              <a:t>22 March 2017</a:t>
            </a:fld>
            <a:endParaRPr lang="en-GB"/>
          </a:p>
        </p:txBody>
      </p:sp>
    </p:spTree>
    <p:extLst>
      <p:ext uri="{BB962C8B-B14F-4D97-AF65-F5344CB8AC3E}">
        <p14:creationId xmlns:p14="http://schemas.microsoft.com/office/powerpoint/2010/main" val="252874196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B0506FAE-2383-45D3-BC43-D745BFD0E554}" type="slidenum">
              <a:rPr lang="en-GB" altLang="en-US"/>
              <a:pPr>
                <a:defRPr/>
              </a:pPr>
              <a:t>‹#›</a:t>
            </a:fld>
            <a:endParaRPr lang="en-GB" altLang="en-US"/>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AE6FC16E-072B-48A3-86E8-1685DBA3DA54}" type="datetime4">
              <a:rPr lang="en-GB" altLang="en-US"/>
              <a:pPr>
                <a:defRPr/>
              </a:pPr>
              <a:t>22 March 2017</a:t>
            </a:fld>
            <a:endParaRPr lang="en-GB" altLang="en-US"/>
          </a:p>
        </p:txBody>
      </p:sp>
    </p:spTree>
    <p:extLst>
      <p:ext uri="{BB962C8B-B14F-4D97-AF65-F5344CB8AC3E}">
        <p14:creationId xmlns:p14="http://schemas.microsoft.com/office/powerpoint/2010/main" val="11624328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9D539E90-5E33-4547-B0A7-A6A0658BD6D2}" type="slidenum">
              <a:rPr lang="en-GB" altLang="en-US"/>
              <a:pPr>
                <a:defRPr/>
              </a:pPr>
              <a:t>‹#›</a:t>
            </a:fld>
            <a:endParaRPr lang="en-GB" altLang="en-US"/>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9E1003FD-042F-4752-8042-F8A744F0430A}" type="datetime4">
              <a:rPr lang="en-GB" altLang="en-US"/>
              <a:pPr>
                <a:defRPr/>
              </a:pPr>
              <a:t>22 March 2017</a:t>
            </a:fld>
            <a:endParaRPr lang="en-GB" altLang="en-US"/>
          </a:p>
        </p:txBody>
      </p:sp>
    </p:spTree>
    <p:extLst>
      <p:ext uri="{BB962C8B-B14F-4D97-AF65-F5344CB8AC3E}">
        <p14:creationId xmlns:p14="http://schemas.microsoft.com/office/powerpoint/2010/main" val="28109774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90EA82FB-B14A-4A9D-9158-8619195A46E1}" type="slidenum">
              <a:rPr lang="en-GB" altLang="en-US"/>
              <a:pPr>
                <a:defRPr/>
              </a:pPr>
              <a:t>‹#›</a:t>
            </a:fld>
            <a:endParaRPr lang="en-GB" altLang="en-US"/>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0C3B078D-FA45-4CD7-8C48-48598191A8AE}" type="datetime4">
              <a:rPr lang="en-GB" altLang="en-US"/>
              <a:pPr>
                <a:defRPr/>
              </a:pPr>
              <a:t>22 March 2017</a:t>
            </a:fld>
            <a:endParaRPr lang="en-GB" altLang="en-US"/>
          </a:p>
        </p:txBody>
      </p:sp>
    </p:spTree>
    <p:extLst>
      <p:ext uri="{BB962C8B-B14F-4D97-AF65-F5344CB8AC3E}">
        <p14:creationId xmlns:p14="http://schemas.microsoft.com/office/powerpoint/2010/main" val="27764545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7BDE3668-164B-4E4E-BD3B-4B9F0059C54C}" type="slidenum">
              <a:rPr lang="en-GB" altLang="en-US"/>
              <a:pPr>
                <a:defRPr/>
              </a:pPr>
              <a:t>‹#›</a:t>
            </a:fld>
            <a:endParaRPr lang="en-GB" altLang="en-US"/>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D425A265-DAB8-4B48-BDC2-C367E621AF40}" type="datetime4">
              <a:rPr lang="en-GB" altLang="en-US"/>
              <a:pPr>
                <a:defRPr/>
              </a:pPr>
              <a:t>22 March 2017</a:t>
            </a:fld>
            <a:endParaRPr lang="en-GB" altLang="en-US"/>
          </a:p>
        </p:txBody>
      </p:sp>
    </p:spTree>
    <p:extLst>
      <p:ext uri="{BB962C8B-B14F-4D97-AF65-F5344CB8AC3E}">
        <p14:creationId xmlns:p14="http://schemas.microsoft.com/office/powerpoint/2010/main" val="99729445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E038A4C0-2ED5-4AA2-B4E4-1441CE6F36A0}" type="slidenum">
              <a:rPr lang="en-GB" altLang="en-US"/>
              <a:pPr>
                <a:defRPr/>
              </a:pPr>
              <a:t>‹#›</a:t>
            </a:fld>
            <a:endParaRPr lang="en-GB" altLang="en-US"/>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EB42535A-3219-45E9-8618-9EF3DE44CB43}" type="datetime4">
              <a:rPr lang="en-GB" altLang="en-US"/>
              <a:pPr>
                <a:defRPr/>
              </a:pPr>
              <a:t>22 March 2017</a:t>
            </a:fld>
            <a:endParaRPr lang="en-GB" altLang="en-US"/>
          </a:p>
        </p:txBody>
      </p:sp>
    </p:spTree>
    <p:extLst>
      <p:ext uri="{BB962C8B-B14F-4D97-AF65-F5344CB8AC3E}">
        <p14:creationId xmlns:p14="http://schemas.microsoft.com/office/powerpoint/2010/main" val="21613842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67600" y="6137275"/>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C:\Users\David Todd\Pictures\JKLA.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4029249815"/>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3"/>
          <p:cNvSpPr>
            <a:spLocks noGrp="1"/>
          </p:cNvSpPr>
          <p:nvPr>
            <p:ph type="sldNum" sz="quarter" idx="10"/>
          </p:nvPr>
        </p:nvSpPr>
        <p:spPr/>
        <p:txBody>
          <a:bodyPr/>
          <a:lstStyle>
            <a:lvl1pPr>
              <a:defRPr/>
            </a:lvl1pPr>
          </a:lstStyle>
          <a:p>
            <a:pPr>
              <a:defRPr/>
            </a:pPr>
            <a:fld id="{20B1BB59-6E2B-487E-A833-C5E873EB1C26}" type="slidenum">
              <a:rPr lang="en-GB">
                <a:solidFill>
                  <a:srgbClr val="002C77"/>
                </a:solidFill>
              </a:rPr>
              <a:pPr>
                <a:defRPr/>
              </a:pPr>
              <a:t>‹#›</a:t>
            </a:fld>
            <a:endParaRPr lang="en-GB">
              <a:solidFill>
                <a:srgbClr val="002C77"/>
              </a:solidFill>
            </a:endParaRPr>
          </a:p>
        </p:txBody>
      </p:sp>
      <p:sp>
        <p:nvSpPr>
          <p:cNvPr id="5" name="Date Placeholder 4"/>
          <p:cNvSpPr>
            <a:spLocks noGrp="1"/>
          </p:cNvSpPr>
          <p:nvPr>
            <p:ph type="dt" sz="half" idx="11"/>
          </p:nvPr>
        </p:nvSpPr>
        <p:spPr/>
        <p:txBody>
          <a:bodyPr/>
          <a:lstStyle>
            <a:lvl1pPr>
              <a:defRPr dirty="0" smtClean="0"/>
            </a:lvl1pPr>
          </a:lstStyle>
          <a:p>
            <a:pPr>
              <a:defRPr/>
            </a:pPr>
            <a:r>
              <a:rPr lang="en-GB"/>
              <a:t>1 September 2016</a:t>
            </a:r>
          </a:p>
        </p:txBody>
      </p:sp>
    </p:spTree>
    <p:extLst>
      <p:ext uri="{BB962C8B-B14F-4D97-AF65-F5344CB8AC3E}">
        <p14:creationId xmlns:p14="http://schemas.microsoft.com/office/powerpoint/2010/main" val="31593614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78F50AED-19D7-41D7-ABE5-4EFD35571438}" type="slidenum">
              <a:rPr lang="en-GB">
                <a:solidFill>
                  <a:srgbClr val="002C77"/>
                </a:solidFill>
              </a:rPr>
              <a:pPr>
                <a:defRPr/>
              </a:pPr>
              <a:t>‹#›</a:t>
            </a:fld>
            <a:endParaRPr lang="en-GB">
              <a:solidFill>
                <a:srgbClr val="002C77"/>
              </a:solidFill>
            </a:endParaRPr>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4AF22770-C9CA-461A-89ED-4CECB97D82D5}" type="datetime4">
              <a:rPr lang="en-GB"/>
              <a:pPr>
                <a:defRPr/>
              </a:pPr>
              <a:t>22 March 2017</a:t>
            </a:fld>
            <a:endParaRPr lang="en-GB"/>
          </a:p>
        </p:txBody>
      </p:sp>
    </p:spTree>
    <p:extLst>
      <p:ext uri="{BB962C8B-B14F-4D97-AF65-F5344CB8AC3E}">
        <p14:creationId xmlns:p14="http://schemas.microsoft.com/office/powerpoint/2010/main" val="163663546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7B961191-EA1C-4322-A2B3-256769056131}" type="slidenum">
              <a:rPr lang="en-GB">
                <a:solidFill>
                  <a:srgbClr val="002C77"/>
                </a:solidFill>
              </a:rPr>
              <a:pPr>
                <a:defRPr/>
              </a:pPr>
              <a:t>‹#›</a:t>
            </a:fld>
            <a:endParaRPr lang="en-GB">
              <a:solidFill>
                <a:srgbClr val="002C77"/>
              </a:solidFill>
            </a:endParaRPr>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5325389D-11BA-4CA5-9BE1-8C06FA2C6EE6}" type="datetime4">
              <a:rPr lang="en-GB"/>
              <a:pPr>
                <a:defRPr/>
              </a:pPr>
              <a:t>22 March 2017</a:t>
            </a:fld>
            <a:endParaRPr lang="en-GB"/>
          </a:p>
        </p:txBody>
      </p:sp>
    </p:spTree>
    <p:extLst>
      <p:ext uri="{BB962C8B-B14F-4D97-AF65-F5344CB8AC3E}">
        <p14:creationId xmlns:p14="http://schemas.microsoft.com/office/powerpoint/2010/main" val="22742900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15A0286C-184E-4546-91BB-E363242C7921}" type="slidenum">
              <a:rPr lang="en-GB">
                <a:solidFill>
                  <a:srgbClr val="002C77"/>
                </a:solidFill>
              </a:rPr>
              <a:pPr>
                <a:defRPr/>
              </a:pPr>
              <a:t>‹#›</a:t>
            </a:fld>
            <a:endParaRPr lang="en-GB">
              <a:solidFill>
                <a:srgbClr val="002C77"/>
              </a:solidFill>
            </a:endParaRPr>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FE88B5A3-524A-4DF6-82AA-645DC221169D}" type="datetime4">
              <a:rPr lang="en-GB"/>
              <a:pPr>
                <a:defRPr/>
              </a:pPr>
              <a:t>22 March 2017</a:t>
            </a:fld>
            <a:endParaRPr lang="en-GB"/>
          </a:p>
        </p:txBody>
      </p:sp>
    </p:spTree>
    <p:extLst>
      <p:ext uri="{BB962C8B-B14F-4D97-AF65-F5344CB8AC3E}">
        <p14:creationId xmlns:p14="http://schemas.microsoft.com/office/powerpoint/2010/main" val="360987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CoverBarOutliner" hidden="1"/>
          <p:cNvSpPr>
            <a:spLocks noChangeArrowheads="1"/>
          </p:cNvSpPr>
          <p:nvPr>
            <p:custDataLst>
              <p:tags r:id="rId1"/>
            </p:custDataLst>
          </p:nvPr>
        </p:nvSpPr>
        <p:spPr bwMode="white">
          <a:xfrm>
            <a:off x="0" y="2014538"/>
            <a:ext cx="9602788" cy="28289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5" name="TitleColourBar"/>
          <p:cNvSpPr>
            <a:spLocks noChangeArrowheads="1"/>
          </p:cNvSpPr>
          <p:nvPr>
            <p:custDataLst>
              <p:tags r:id="rId2"/>
            </p:custDataLst>
          </p:nvPr>
        </p:nvSpPr>
        <p:spPr bwMode="ltGray">
          <a:xfrm>
            <a:off x="2784475" y="2054225"/>
            <a:ext cx="6818313" cy="2741613"/>
          </a:xfrm>
          <a:prstGeom prst="rect">
            <a:avLst/>
          </a:prstGeom>
          <a:solidFill>
            <a:srgbClr val="0057A6"/>
          </a:solidFill>
          <a:ln>
            <a:noFill/>
          </a:ln>
          <a:effectLst/>
          <a:extLst>
            <a:ext uri="{91240B29-F687-4F45-9708-019B960494DF}">
              <a14:hiddenLine xmlns:a14="http://schemas.microsoft.com/office/drawing/2010/main" w="9525">
                <a:solidFill>
                  <a:srgbClr val="5388D5"/>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736" tIns="45368" rIns="90736" bIns="45368" anchor="ctr"/>
          <a:lstStyle>
            <a:lvl1pPr algn="ctr" defTabSz="908050" eaLnBrk="0" hangingPunct="0">
              <a:lnSpc>
                <a:spcPct val="86000"/>
              </a:lnSpc>
              <a:defRPr sz="2000">
                <a:solidFill>
                  <a:schemeClr val="tx1"/>
                </a:solidFill>
                <a:latin typeface="Arial" pitchFamily="34" charset="0"/>
                <a:ea typeface="MS PGothic" pitchFamily="34" charset="-128"/>
              </a:defRPr>
            </a:lvl1pPr>
            <a:lvl2pPr marL="742950" indent="-285750" algn="ctr" defTabSz="908050" eaLnBrk="0" hangingPunct="0">
              <a:lnSpc>
                <a:spcPct val="86000"/>
              </a:lnSpc>
              <a:defRPr sz="2000">
                <a:solidFill>
                  <a:schemeClr val="tx1"/>
                </a:solidFill>
                <a:latin typeface="Arial" pitchFamily="34" charset="0"/>
                <a:ea typeface="MS PGothic" pitchFamily="34" charset="-128"/>
              </a:defRPr>
            </a:lvl2pPr>
            <a:lvl3pPr marL="1143000" indent="-228600" algn="ctr" defTabSz="908050" eaLnBrk="0" hangingPunct="0">
              <a:lnSpc>
                <a:spcPct val="86000"/>
              </a:lnSpc>
              <a:defRPr sz="2000">
                <a:solidFill>
                  <a:schemeClr val="tx1"/>
                </a:solidFill>
                <a:latin typeface="Arial" pitchFamily="34" charset="0"/>
                <a:ea typeface="MS PGothic" pitchFamily="34" charset="-128"/>
              </a:defRPr>
            </a:lvl3pPr>
            <a:lvl4pPr marL="1600200" indent="-228600" algn="ctr" defTabSz="908050" eaLnBrk="0" hangingPunct="0">
              <a:lnSpc>
                <a:spcPct val="86000"/>
              </a:lnSpc>
              <a:defRPr sz="2000">
                <a:solidFill>
                  <a:schemeClr val="tx1"/>
                </a:solidFill>
                <a:latin typeface="Arial" pitchFamily="34" charset="0"/>
                <a:ea typeface="MS PGothic" pitchFamily="34" charset="-128"/>
              </a:defRPr>
            </a:lvl4pPr>
            <a:lvl5pPr marL="2057400" indent="-228600" algn="ctr" defTabSz="908050" eaLnBrk="0" hangingPunct="0">
              <a:lnSpc>
                <a:spcPct val="86000"/>
              </a:lnSpc>
              <a:defRPr sz="2000">
                <a:solidFill>
                  <a:schemeClr val="tx1"/>
                </a:solidFill>
                <a:latin typeface="Arial" pitchFamily="34" charset="0"/>
                <a:ea typeface="MS PGothic" pitchFamily="34" charset="-128"/>
              </a:defRPr>
            </a:lvl5pPr>
            <a:lvl6pPr marL="25146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pPr>
            <a:endParaRPr lang="en-US" altLang="en-US">
              <a:solidFill>
                <a:srgbClr val="3F3F3F"/>
              </a:solidFill>
            </a:endParaRPr>
          </a:p>
        </p:txBody>
      </p:sp>
      <p:sp>
        <p:nvSpPr>
          <p:cNvPr id="6" name="Rectangle 3"/>
          <p:cNvSpPr>
            <a:spLocks noChangeArrowheads="1"/>
          </p:cNvSpPr>
          <p:nvPr/>
        </p:nvSpPr>
        <p:spPr bwMode="ltGray">
          <a:xfrm>
            <a:off x="0" y="2054225"/>
            <a:ext cx="2741613" cy="2741613"/>
          </a:xfrm>
          <a:prstGeom prst="rect">
            <a:avLst/>
          </a:prstGeom>
          <a:solidFill>
            <a:schemeClr val="accent1"/>
          </a:solidFill>
          <a:ln>
            <a:noFill/>
          </a:ln>
          <a:effectLst/>
          <a:extLst>
            <a:ext uri="{91240B29-F687-4F45-9708-019B960494DF}">
              <a14:hiddenLine xmlns:a14="http://schemas.microsoft.com/office/drawing/2010/main" w="9525">
                <a:solidFill>
                  <a:srgbClr val="5388D5"/>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736" tIns="45368" rIns="90736" bIns="45368" anchor="ctr"/>
          <a:lstStyle>
            <a:lvl1pPr algn="ctr" defTabSz="908050" eaLnBrk="0" hangingPunct="0">
              <a:lnSpc>
                <a:spcPct val="86000"/>
              </a:lnSpc>
              <a:defRPr sz="2000">
                <a:solidFill>
                  <a:schemeClr val="tx1"/>
                </a:solidFill>
                <a:latin typeface="Arial" pitchFamily="34" charset="0"/>
                <a:ea typeface="MS PGothic" pitchFamily="34" charset="-128"/>
              </a:defRPr>
            </a:lvl1pPr>
            <a:lvl2pPr marL="742950" indent="-285750" algn="ctr" defTabSz="908050" eaLnBrk="0" hangingPunct="0">
              <a:lnSpc>
                <a:spcPct val="86000"/>
              </a:lnSpc>
              <a:defRPr sz="2000">
                <a:solidFill>
                  <a:schemeClr val="tx1"/>
                </a:solidFill>
                <a:latin typeface="Arial" pitchFamily="34" charset="0"/>
                <a:ea typeface="MS PGothic" pitchFamily="34" charset="-128"/>
              </a:defRPr>
            </a:lvl2pPr>
            <a:lvl3pPr marL="1143000" indent="-228600" algn="ctr" defTabSz="908050" eaLnBrk="0" hangingPunct="0">
              <a:lnSpc>
                <a:spcPct val="86000"/>
              </a:lnSpc>
              <a:defRPr sz="2000">
                <a:solidFill>
                  <a:schemeClr val="tx1"/>
                </a:solidFill>
                <a:latin typeface="Arial" pitchFamily="34" charset="0"/>
                <a:ea typeface="MS PGothic" pitchFamily="34" charset="-128"/>
              </a:defRPr>
            </a:lvl3pPr>
            <a:lvl4pPr marL="1600200" indent="-228600" algn="ctr" defTabSz="908050" eaLnBrk="0" hangingPunct="0">
              <a:lnSpc>
                <a:spcPct val="86000"/>
              </a:lnSpc>
              <a:defRPr sz="2000">
                <a:solidFill>
                  <a:schemeClr val="tx1"/>
                </a:solidFill>
                <a:latin typeface="Arial" pitchFamily="34" charset="0"/>
                <a:ea typeface="MS PGothic" pitchFamily="34" charset="-128"/>
              </a:defRPr>
            </a:lvl4pPr>
            <a:lvl5pPr marL="2057400" indent="-228600" algn="ctr" defTabSz="908050" eaLnBrk="0" hangingPunct="0">
              <a:lnSpc>
                <a:spcPct val="86000"/>
              </a:lnSpc>
              <a:defRPr sz="2000">
                <a:solidFill>
                  <a:schemeClr val="tx1"/>
                </a:solidFill>
                <a:latin typeface="Arial" pitchFamily="34" charset="0"/>
                <a:ea typeface="MS PGothic" pitchFamily="34" charset="-128"/>
              </a:defRPr>
            </a:lvl5pPr>
            <a:lvl6pPr marL="25146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defTabSz="908050"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pPr>
            <a:endParaRPr lang="en-US" altLang="en-US">
              <a:solidFill>
                <a:srgbClr val="3F3F3F"/>
              </a:solidFill>
            </a:endParaRPr>
          </a:p>
        </p:txBody>
      </p:sp>
      <p:sp>
        <p:nvSpPr>
          <p:cNvPr id="7" name="MMCRegStmt"/>
          <p:cNvSpPr>
            <a:spLocks noChangeArrowheads="1"/>
          </p:cNvSpPr>
          <p:nvPr>
            <p:custDataLst>
              <p:tags r:id="rId3"/>
            </p:custDataLst>
          </p:nvPr>
        </p:nvSpPr>
        <p:spPr bwMode="auto">
          <a:xfrm>
            <a:off x="3694113" y="6284913"/>
            <a:ext cx="5529262" cy="15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a:lnSpc>
                <a:spcPct val="100000"/>
              </a:lnSpc>
            </a:pPr>
            <a:r>
              <a:rPr lang="en-GB" altLang="en-US" sz="1000">
                <a:solidFill>
                  <a:srgbClr val="9F9F9F"/>
                </a:solidFill>
              </a:rPr>
              <a:t>www.marsh.com</a:t>
            </a:r>
          </a:p>
        </p:txBody>
      </p:sp>
      <p:pic>
        <p:nvPicPr>
          <p:cNvPr id="8" name="LogoMainW" descr="MAR_FC_w"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0" y="406400"/>
            <a:ext cx="2946400" cy="881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LogoMainK" descr="MAR_FC_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 y="406400"/>
            <a:ext cx="2946400" cy="881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9332" name="Date"/>
          <p:cNvSpPr>
            <a:spLocks noGrp="1" noChangeArrowheads="1"/>
          </p:cNvSpPr>
          <p:nvPr>
            <p:ph type="subTitle" idx="1"/>
          </p:nvPr>
        </p:nvSpPr>
        <p:spPr>
          <a:xfrm>
            <a:off x="3159648" y="2689225"/>
            <a:ext cx="3936064" cy="414338"/>
          </a:xfrm>
        </p:spPr>
        <p:txBody>
          <a:bodyPr/>
          <a:lstStyle>
            <a:lvl1pPr marL="0" indent="0">
              <a:buFont typeface="Wingdings" pitchFamily="2" charset="2"/>
              <a:buNone/>
              <a:defRPr>
                <a:solidFill>
                  <a:srgbClr val="FFFFFF"/>
                </a:solidFill>
              </a:defRPr>
            </a:lvl1pPr>
          </a:lstStyle>
          <a:p>
            <a:pPr lvl="0"/>
            <a:r>
              <a:rPr lang="en-GB" noProof="0" smtClean="0"/>
              <a:t>Click to edit Master subtitle style</a:t>
            </a:r>
          </a:p>
        </p:txBody>
      </p:sp>
      <p:sp>
        <p:nvSpPr>
          <p:cNvPr id="739333" name="PresentationTitle"/>
          <p:cNvSpPr>
            <a:spLocks noGrp="1" noChangeArrowheads="1"/>
          </p:cNvSpPr>
          <p:nvPr>
            <p:ph type="ctrTitle" sz="quarter"/>
          </p:nvPr>
        </p:nvSpPr>
        <p:spPr>
          <a:xfrm>
            <a:off x="3159648" y="3173414"/>
            <a:ext cx="5920767" cy="839787"/>
          </a:xfrm>
        </p:spPr>
        <p:txBody>
          <a:bodyPr tIns="42351" rIns="84705" bIns="42351"/>
          <a:lstStyle>
            <a:lvl1pPr>
              <a:defRPr sz="3200">
                <a:solidFill>
                  <a:srgbClr val="FFFFFF"/>
                </a:solidFill>
              </a:defRPr>
            </a:lvl1pPr>
          </a:lstStyle>
          <a:p>
            <a:pPr lvl="0"/>
            <a:r>
              <a:rPr lang="en-GB" noProof="0" smtClean="0"/>
              <a:t>Click to edit Master title style</a:t>
            </a:r>
          </a:p>
        </p:txBody>
      </p:sp>
    </p:spTree>
    <p:extLst>
      <p:ext uri="{BB962C8B-B14F-4D97-AF65-F5344CB8AC3E}">
        <p14:creationId xmlns:p14="http://schemas.microsoft.com/office/powerpoint/2010/main" val="3976903575"/>
      </p:ext>
    </p:extLst>
  </p:cSld>
  <p:clrMapOvr>
    <a:masterClrMapping/>
  </p:clrMapOvr>
  <p:transition>
    <p:wipe dir="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663D801D-7D03-4EA2-8DA2-AD7A4CCC53F9}" type="slidenum">
              <a:rPr lang="en-GB">
                <a:solidFill>
                  <a:srgbClr val="002C77"/>
                </a:solidFill>
              </a:rPr>
              <a:pPr>
                <a:defRPr/>
              </a:pPr>
              <a:t>‹#›</a:t>
            </a:fld>
            <a:endParaRPr lang="en-GB">
              <a:solidFill>
                <a:srgbClr val="002C77"/>
              </a:solidFill>
            </a:endParaRPr>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E380FE09-1292-4DF5-9B12-2E0D642C131D}" type="datetime4">
              <a:rPr lang="en-GB"/>
              <a:pPr>
                <a:defRPr/>
              </a:pPr>
              <a:t>22 March 2017</a:t>
            </a:fld>
            <a:endParaRPr lang="en-GB"/>
          </a:p>
        </p:txBody>
      </p:sp>
    </p:spTree>
    <p:extLst>
      <p:ext uri="{BB962C8B-B14F-4D97-AF65-F5344CB8AC3E}">
        <p14:creationId xmlns:p14="http://schemas.microsoft.com/office/powerpoint/2010/main" val="213521595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859C3E34-01F8-455C-939E-4E38DA5AB22F}" type="slidenum">
              <a:rPr lang="en-GB">
                <a:solidFill>
                  <a:srgbClr val="002C77"/>
                </a:solidFill>
              </a:rPr>
              <a:pPr>
                <a:defRPr/>
              </a:pPr>
              <a:t>‹#›</a:t>
            </a:fld>
            <a:endParaRPr lang="en-GB">
              <a:solidFill>
                <a:srgbClr val="002C77"/>
              </a:solidFill>
            </a:endParaRPr>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B13D2C15-54D8-43DB-A32A-28169A6AA0F3}" type="datetime4">
              <a:rPr lang="en-GB"/>
              <a:pPr>
                <a:defRPr/>
              </a:pPr>
              <a:t>22 March 2017</a:t>
            </a:fld>
            <a:endParaRPr lang="en-GB"/>
          </a:p>
        </p:txBody>
      </p:sp>
    </p:spTree>
    <p:extLst>
      <p:ext uri="{BB962C8B-B14F-4D97-AF65-F5344CB8AC3E}">
        <p14:creationId xmlns:p14="http://schemas.microsoft.com/office/powerpoint/2010/main" val="236997056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02F8182F-5FF4-4BD8-AFBF-9E4C245DBCC7}" type="slidenum">
              <a:rPr lang="en-GB">
                <a:solidFill>
                  <a:srgbClr val="002C77"/>
                </a:solidFill>
              </a:rPr>
              <a:pPr>
                <a:defRPr/>
              </a:pPr>
              <a:t>‹#›</a:t>
            </a:fld>
            <a:endParaRPr lang="en-GB">
              <a:solidFill>
                <a:srgbClr val="002C77"/>
              </a:solidFill>
            </a:endParaRPr>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43276439-9911-4CB7-9242-FCBACFA4E667}" type="datetime4">
              <a:rPr lang="en-GB"/>
              <a:pPr>
                <a:defRPr/>
              </a:pPr>
              <a:t>22 March 2017</a:t>
            </a:fld>
            <a:endParaRPr lang="en-GB"/>
          </a:p>
        </p:txBody>
      </p:sp>
    </p:spTree>
    <p:extLst>
      <p:ext uri="{BB962C8B-B14F-4D97-AF65-F5344CB8AC3E}">
        <p14:creationId xmlns:p14="http://schemas.microsoft.com/office/powerpoint/2010/main" val="12043915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3344D103-AB16-47CE-AC09-DB71F75E31D6}" type="slidenum">
              <a:rPr lang="en-GB">
                <a:solidFill>
                  <a:srgbClr val="002C77"/>
                </a:solidFill>
              </a:rPr>
              <a:pPr>
                <a:defRPr/>
              </a:pPr>
              <a:t>‹#›</a:t>
            </a:fld>
            <a:endParaRPr lang="en-GB">
              <a:solidFill>
                <a:srgbClr val="002C77"/>
              </a:solidFill>
            </a:endParaRPr>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47835C81-AE93-452D-9C20-FF46C3260839}" type="datetime4">
              <a:rPr lang="en-GB"/>
              <a:pPr>
                <a:defRPr/>
              </a:pPr>
              <a:t>22 March 2017</a:t>
            </a:fld>
            <a:endParaRPr lang="en-GB"/>
          </a:p>
        </p:txBody>
      </p:sp>
    </p:spTree>
    <p:extLst>
      <p:ext uri="{BB962C8B-B14F-4D97-AF65-F5344CB8AC3E}">
        <p14:creationId xmlns:p14="http://schemas.microsoft.com/office/powerpoint/2010/main" val="389314651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360E2ED7-230E-40D5-B2C2-57840DAAA053}" type="slidenum">
              <a:rPr lang="en-GB">
                <a:solidFill>
                  <a:srgbClr val="002C77"/>
                </a:solidFill>
              </a:rPr>
              <a:pPr>
                <a:defRPr/>
              </a:pPr>
              <a:t>‹#›</a:t>
            </a:fld>
            <a:endParaRPr lang="en-GB">
              <a:solidFill>
                <a:srgbClr val="002C77"/>
              </a:solidFill>
            </a:endParaRPr>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806F704A-0C64-4591-87CC-3DDCCAB67805}" type="datetime4">
              <a:rPr lang="en-GB"/>
              <a:pPr>
                <a:defRPr/>
              </a:pPr>
              <a:t>22 March 2017</a:t>
            </a:fld>
            <a:endParaRPr lang="en-GB"/>
          </a:p>
        </p:txBody>
      </p:sp>
    </p:spTree>
    <p:extLst>
      <p:ext uri="{BB962C8B-B14F-4D97-AF65-F5344CB8AC3E}">
        <p14:creationId xmlns:p14="http://schemas.microsoft.com/office/powerpoint/2010/main" val="256331236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40076814-B0E6-4155-BD2D-EE3F5CAAD92F}" type="slidenum">
              <a:rPr lang="en-GB">
                <a:solidFill>
                  <a:srgbClr val="002C77"/>
                </a:solidFill>
              </a:rPr>
              <a:pPr>
                <a:defRPr/>
              </a:pPr>
              <a:t>‹#›</a:t>
            </a:fld>
            <a:endParaRPr lang="en-GB">
              <a:solidFill>
                <a:srgbClr val="002C77"/>
              </a:solidFill>
            </a:endParaRPr>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2A874A1C-F650-4834-AD88-09251A4567BB}" type="datetime4">
              <a:rPr lang="en-GB"/>
              <a:pPr>
                <a:defRPr/>
              </a:pPr>
              <a:t>22 March 2017</a:t>
            </a:fld>
            <a:endParaRPr lang="en-GB"/>
          </a:p>
        </p:txBody>
      </p:sp>
    </p:spTree>
    <p:extLst>
      <p:ext uri="{BB962C8B-B14F-4D97-AF65-F5344CB8AC3E}">
        <p14:creationId xmlns:p14="http://schemas.microsoft.com/office/powerpoint/2010/main" val="21640747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67600" y="6137275"/>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C:\Users\David Todd\Pictures\JKLA.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1438780338"/>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3"/>
          <p:cNvSpPr>
            <a:spLocks noGrp="1"/>
          </p:cNvSpPr>
          <p:nvPr>
            <p:ph type="sldNum" sz="quarter" idx="10"/>
          </p:nvPr>
        </p:nvSpPr>
        <p:spPr/>
        <p:txBody>
          <a:bodyPr/>
          <a:lstStyle>
            <a:lvl1pPr>
              <a:defRPr/>
            </a:lvl1pPr>
          </a:lstStyle>
          <a:p>
            <a:pPr>
              <a:defRPr/>
            </a:pPr>
            <a:fld id="{20B1BB59-6E2B-487E-A833-C5E873EB1C26}" type="slidenum">
              <a:rPr lang="en-GB">
                <a:solidFill>
                  <a:srgbClr val="002C77"/>
                </a:solidFill>
              </a:rPr>
              <a:pPr>
                <a:defRPr/>
              </a:pPr>
              <a:t>‹#›</a:t>
            </a:fld>
            <a:endParaRPr lang="en-GB">
              <a:solidFill>
                <a:srgbClr val="002C77"/>
              </a:solidFill>
            </a:endParaRPr>
          </a:p>
        </p:txBody>
      </p:sp>
      <p:sp>
        <p:nvSpPr>
          <p:cNvPr id="5" name="Date Placeholder 4"/>
          <p:cNvSpPr>
            <a:spLocks noGrp="1"/>
          </p:cNvSpPr>
          <p:nvPr>
            <p:ph type="dt" sz="half" idx="11"/>
          </p:nvPr>
        </p:nvSpPr>
        <p:spPr/>
        <p:txBody>
          <a:bodyPr/>
          <a:lstStyle>
            <a:lvl1pPr>
              <a:defRPr dirty="0" smtClean="0"/>
            </a:lvl1pPr>
          </a:lstStyle>
          <a:p>
            <a:pPr>
              <a:defRPr/>
            </a:pPr>
            <a:r>
              <a:rPr lang="en-GB"/>
              <a:t>1 September 2016</a:t>
            </a:r>
          </a:p>
        </p:txBody>
      </p:sp>
    </p:spTree>
    <p:extLst>
      <p:ext uri="{BB962C8B-B14F-4D97-AF65-F5344CB8AC3E}">
        <p14:creationId xmlns:p14="http://schemas.microsoft.com/office/powerpoint/2010/main" val="329944638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78F50AED-19D7-41D7-ABE5-4EFD35571438}" type="slidenum">
              <a:rPr lang="en-GB">
                <a:solidFill>
                  <a:srgbClr val="002C77"/>
                </a:solidFill>
              </a:rPr>
              <a:pPr>
                <a:defRPr/>
              </a:pPr>
              <a:t>‹#›</a:t>
            </a:fld>
            <a:endParaRPr lang="en-GB">
              <a:solidFill>
                <a:srgbClr val="002C77"/>
              </a:solidFill>
            </a:endParaRPr>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4AF22770-C9CA-461A-89ED-4CECB97D82D5}" type="datetime4">
              <a:rPr lang="en-GB"/>
              <a:pPr>
                <a:defRPr/>
              </a:pPr>
              <a:t>22 March 2017</a:t>
            </a:fld>
            <a:endParaRPr lang="en-GB"/>
          </a:p>
        </p:txBody>
      </p:sp>
    </p:spTree>
    <p:extLst>
      <p:ext uri="{BB962C8B-B14F-4D97-AF65-F5344CB8AC3E}">
        <p14:creationId xmlns:p14="http://schemas.microsoft.com/office/powerpoint/2010/main" val="189947620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7B961191-EA1C-4322-A2B3-256769056131}" type="slidenum">
              <a:rPr lang="en-GB">
                <a:solidFill>
                  <a:srgbClr val="002C77"/>
                </a:solidFill>
              </a:rPr>
              <a:pPr>
                <a:defRPr/>
              </a:pPr>
              <a:t>‹#›</a:t>
            </a:fld>
            <a:endParaRPr lang="en-GB">
              <a:solidFill>
                <a:srgbClr val="002C77"/>
              </a:solidFill>
            </a:endParaRPr>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5325389D-11BA-4CA5-9BE1-8C06FA2C6EE6}" type="datetime4">
              <a:rPr lang="en-GB"/>
              <a:pPr>
                <a:defRPr/>
              </a:pPr>
              <a:t>22 March 2017</a:t>
            </a:fld>
            <a:endParaRPr lang="en-GB"/>
          </a:p>
        </p:txBody>
      </p:sp>
    </p:spTree>
    <p:extLst>
      <p:ext uri="{BB962C8B-B14F-4D97-AF65-F5344CB8AC3E}">
        <p14:creationId xmlns:p14="http://schemas.microsoft.com/office/powerpoint/2010/main" val="2897220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670571034"/>
      </p:ext>
    </p:extLst>
  </p:cSld>
  <p:clrMapOvr>
    <a:masterClrMapping/>
  </p:clrMapOvr>
  <p:transition>
    <p:wipe dir="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15A0286C-184E-4546-91BB-E363242C7921}" type="slidenum">
              <a:rPr lang="en-GB">
                <a:solidFill>
                  <a:srgbClr val="002C77"/>
                </a:solidFill>
              </a:rPr>
              <a:pPr>
                <a:defRPr/>
              </a:pPr>
              <a:t>‹#›</a:t>
            </a:fld>
            <a:endParaRPr lang="en-GB">
              <a:solidFill>
                <a:srgbClr val="002C77"/>
              </a:solidFill>
            </a:endParaRPr>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FE88B5A3-524A-4DF6-82AA-645DC221169D}" type="datetime4">
              <a:rPr lang="en-GB"/>
              <a:pPr>
                <a:defRPr/>
              </a:pPr>
              <a:t>22 March 2017</a:t>
            </a:fld>
            <a:endParaRPr lang="en-GB"/>
          </a:p>
        </p:txBody>
      </p:sp>
    </p:spTree>
    <p:extLst>
      <p:ext uri="{BB962C8B-B14F-4D97-AF65-F5344CB8AC3E}">
        <p14:creationId xmlns:p14="http://schemas.microsoft.com/office/powerpoint/2010/main" val="151641097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663D801D-7D03-4EA2-8DA2-AD7A4CCC53F9}" type="slidenum">
              <a:rPr lang="en-GB">
                <a:solidFill>
                  <a:srgbClr val="002C77"/>
                </a:solidFill>
              </a:rPr>
              <a:pPr>
                <a:defRPr/>
              </a:pPr>
              <a:t>‹#›</a:t>
            </a:fld>
            <a:endParaRPr lang="en-GB">
              <a:solidFill>
                <a:srgbClr val="002C77"/>
              </a:solidFill>
            </a:endParaRPr>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E380FE09-1292-4DF5-9B12-2E0D642C131D}" type="datetime4">
              <a:rPr lang="en-GB"/>
              <a:pPr>
                <a:defRPr/>
              </a:pPr>
              <a:t>22 March 2017</a:t>
            </a:fld>
            <a:endParaRPr lang="en-GB"/>
          </a:p>
        </p:txBody>
      </p:sp>
    </p:spTree>
    <p:extLst>
      <p:ext uri="{BB962C8B-B14F-4D97-AF65-F5344CB8AC3E}">
        <p14:creationId xmlns:p14="http://schemas.microsoft.com/office/powerpoint/2010/main" val="68780658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859C3E34-01F8-455C-939E-4E38DA5AB22F}" type="slidenum">
              <a:rPr lang="en-GB">
                <a:solidFill>
                  <a:srgbClr val="002C77"/>
                </a:solidFill>
              </a:rPr>
              <a:pPr>
                <a:defRPr/>
              </a:pPr>
              <a:t>‹#›</a:t>
            </a:fld>
            <a:endParaRPr lang="en-GB">
              <a:solidFill>
                <a:srgbClr val="002C77"/>
              </a:solidFill>
            </a:endParaRPr>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B13D2C15-54D8-43DB-A32A-28169A6AA0F3}" type="datetime4">
              <a:rPr lang="en-GB"/>
              <a:pPr>
                <a:defRPr/>
              </a:pPr>
              <a:t>22 March 2017</a:t>
            </a:fld>
            <a:endParaRPr lang="en-GB"/>
          </a:p>
        </p:txBody>
      </p:sp>
    </p:spTree>
    <p:extLst>
      <p:ext uri="{BB962C8B-B14F-4D97-AF65-F5344CB8AC3E}">
        <p14:creationId xmlns:p14="http://schemas.microsoft.com/office/powerpoint/2010/main" val="84903806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02F8182F-5FF4-4BD8-AFBF-9E4C245DBCC7}" type="slidenum">
              <a:rPr lang="en-GB">
                <a:solidFill>
                  <a:srgbClr val="002C77"/>
                </a:solidFill>
              </a:rPr>
              <a:pPr>
                <a:defRPr/>
              </a:pPr>
              <a:t>‹#›</a:t>
            </a:fld>
            <a:endParaRPr lang="en-GB">
              <a:solidFill>
                <a:srgbClr val="002C77"/>
              </a:solidFill>
            </a:endParaRPr>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43276439-9911-4CB7-9242-FCBACFA4E667}" type="datetime4">
              <a:rPr lang="en-GB"/>
              <a:pPr>
                <a:defRPr/>
              </a:pPr>
              <a:t>22 March 2017</a:t>
            </a:fld>
            <a:endParaRPr lang="en-GB"/>
          </a:p>
        </p:txBody>
      </p:sp>
    </p:spTree>
    <p:extLst>
      <p:ext uri="{BB962C8B-B14F-4D97-AF65-F5344CB8AC3E}">
        <p14:creationId xmlns:p14="http://schemas.microsoft.com/office/powerpoint/2010/main" val="3777129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3344D103-AB16-47CE-AC09-DB71F75E31D6}" type="slidenum">
              <a:rPr lang="en-GB">
                <a:solidFill>
                  <a:srgbClr val="002C77"/>
                </a:solidFill>
              </a:rPr>
              <a:pPr>
                <a:defRPr/>
              </a:pPr>
              <a:t>‹#›</a:t>
            </a:fld>
            <a:endParaRPr lang="en-GB">
              <a:solidFill>
                <a:srgbClr val="002C77"/>
              </a:solidFill>
            </a:endParaRPr>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47835C81-AE93-452D-9C20-FF46C3260839}" type="datetime4">
              <a:rPr lang="en-GB"/>
              <a:pPr>
                <a:defRPr/>
              </a:pPr>
              <a:t>22 March 2017</a:t>
            </a:fld>
            <a:endParaRPr lang="en-GB"/>
          </a:p>
        </p:txBody>
      </p:sp>
    </p:spTree>
    <p:extLst>
      <p:ext uri="{BB962C8B-B14F-4D97-AF65-F5344CB8AC3E}">
        <p14:creationId xmlns:p14="http://schemas.microsoft.com/office/powerpoint/2010/main" val="101718056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360E2ED7-230E-40D5-B2C2-57840DAAA053}" type="slidenum">
              <a:rPr lang="en-GB">
                <a:solidFill>
                  <a:srgbClr val="002C77"/>
                </a:solidFill>
              </a:rPr>
              <a:pPr>
                <a:defRPr/>
              </a:pPr>
              <a:t>‹#›</a:t>
            </a:fld>
            <a:endParaRPr lang="en-GB">
              <a:solidFill>
                <a:srgbClr val="002C77"/>
              </a:solidFill>
            </a:endParaRPr>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806F704A-0C64-4591-87CC-3DDCCAB67805}" type="datetime4">
              <a:rPr lang="en-GB"/>
              <a:pPr>
                <a:defRPr/>
              </a:pPr>
              <a:t>22 March 2017</a:t>
            </a:fld>
            <a:endParaRPr lang="en-GB"/>
          </a:p>
        </p:txBody>
      </p:sp>
    </p:spTree>
    <p:extLst>
      <p:ext uri="{BB962C8B-B14F-4D97-AF65-F5344CB8AC3E}">
        <p14:creationId xmlns:p14="http://schemas.microsoft.com/office/powerpoint/2010/main" val="378797706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40076814-B0E6-4155-BD2D-EE3F5CAAD92F}" type="slidenum">
              <a:rPr lang="en-GB">
                <a:solidFill>
                  <a:srgbClr val="002C77"/>
                </a:solidFill>
              </a:rPr>
              <a:pPr>
                <a:defRPr/>
              </a:pPr>
              <a:t>‹#›</a:t>
            </a:fld>
            <a:endParaRPr lang="en-GB">
              <a:solidFill>
                <a:srgbClr val="002C77"/>
              </a:solidFill>
            </a:endParaRPr>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2A874A1C-F650-4834-AD88-09251A4567BB}" type="datetime4">
              <a:rPr lang="en-GB"/>
              <a:pPr>
                <a:defRPr/>
              </a:pPr>
              <a:t>22 March 2017</a:t>
            </a:fld>
            <a:endParaRPr lang="en-GB"/>
          </a:p>
        </p:txBody>
      </p:sp>
    </p:spTree>
    <p:extLst>
      <p:ext uri="{BB962C8B-B14F-4D97-AF65-F5344CB8AC3E}">
        <p14:creationId xmlns:p14="http://schemas.microsoft.com/office/powerpoint/2010/main" val="1437716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950" y="4406901"/>
            <a:ext cx="816268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950" y="2906713"/>
            <a:ext cx="816268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371075361"/>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8113" y="1131888"/>
            <a:ext cx="4018627" cy="5014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79165" y="1131888"/>
            <a:ext cx="4020215" cy="5014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151558440"/>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505" y="274638"/>
            <a:ext cx="8643779"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504" y="1535113"/>
            <a:ext cx="42440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504" y="2174875"/>
            <a:ext cx="42440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7607" y="1535113"/>
            <a:ext cx="42456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607" y="2174875"/>
            <a:ext cx="42456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00092877"/>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506618429"/>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8483644"/>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505" y="273050"/>
            <a:ext cx="3159648"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5059" y="273051"/>
            <a:ext cx="53682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505" y="1435101"/>
            <a:ext cx="315964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9570039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3"/>
          <p:cNvSpPr>
            <a:spLocks noGrp="1"/>
          </p:cNvSpPr>
          <p:nvPr>
            <p:ph type="sldNum" sz="quarter" idx="10"/>
          </p:nvPr>
        </p:nvSpPr>
        <p:spPr/>
        <p:txBody>
          <a:bodyPr/>
          <a:lstStyle>
            <a:lvl1pPr>
              <a:defRPr/>
            </a:lvl1pPr>
          </a:lstStyle>
          <a:p>
            <a:pPr>
              <a:defRPr/>
            </a:pPr>
            <a:fld id="{20B1BB59-6E2B-487E-A833-C5E873EB1C26}" type="slidenum">
              <a:rPr lang="en-GB"/>
              <a:pPr>
                <a:defRPr/>
              </a:pPr>
              <a:t>‹#›</a:t>
            </a:fld>
            <a:endParaRPr lang="en-GB"/>
          </a:p>
        </p:txBody>
      </p:sp>
      <p:sp>
        <p:nvSpPr>
          <p:cNvPr id="5" name="Date Placeholder 4"/>
          <p:cNvSpPr>
            <a:spLocks noGrp="1"/>
          </p:cNvSpPr>
          <p:nvPr>
            <p:ph type="dt" sz="half" idx="11"/>
          </p:nvPr>
        </p:nvSpPr>
        <p:spPr/>
        <p:txBody>
          <a:bodyPr/>
          <a:lstStyle>
            <a:lvl1pPr>
              <a:defRPr dirty="0" smtClean="0"/>
            </a:lvl1pPr>
          </a:lstStyle>
          <a:p>
            <a:pPr>
              <a:defRPr/>
            </a:pPr>
            <a:r>
              <a:rPr lang="en-GB"/>
              <a:t>1 September 2016</a:t>
            </a:r>
          </a:p>
        </p:txBody>
      </p:sp>
    </p:spTree>
    <p:extLst>
      <p:ext uri="{BB962C8B-B14F-4D97-AF65-F5344CB8AC3E}">
        <p14:creationId xmlns:p14="http://schemas.microsoft.com/office/powerpoint/2010/main" val="106232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500" y="4800600"/>
            <a:ext cx="576199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1500" y="612775"/>
            <a:ext cx="576199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1500" y="5367338"/>
            <a:ext cx="576199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57426686"/>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59637142"/>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2755" y="373064"/>
            <a:ext cx="2048214" cy="57737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8114" y="373064"/>
            <a:ext cx="5992216" cy="5773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95649076"/>
      </p:ext>
    </p:extLst>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159000"/>
            <a:ext cx="9601200" cy="4114800"/>
            <a:chOff x="0" y="1360"/>
            <a:chExt cx="6048" cy="2592"/>
          </a:xfrm>
        </p:grpSpPr>
        <p:sp>
          <p:nvSpPr>
            <p:cNvPr id="5" name="Freeform 203"/>
            <p:cNvSpPr>
              <a:spLocks/>
            </p:cNvSpPr>
            <p:nvPr userDrawn="1"/>
          </p:nvSpPr>
          <p:spPr bwMode="gray">
            <a:xfrm>
              <a:off x="0" y="2224"/>
              <a:ext cx="576" cy="1312"/>
            </a:xfrm>
            <a:custGeom>
              <a:avLst/>
              <a:gdLst>
                <a:gd name="T0" fmla="*/ 0 w 576"/>
                <a:gd name="T1" fmla="*/ 0 h 1312"/>
                <a:gd name="T2" fmla="*/ 576 w 576"/>
                <a:gd name="T3" fmla="*/ 0 h 1312"/>
                <a:gd name="T4" fmla="*/ 0 w 576"/>
                <a:gd name="T5" fmla="*/ 1312 h 1312"/>
                <a:gd name="T6" fmla="*/ 0 60000 65536"/>
                <a:gd name="T7" fmla="*/ 0 60000 65536"/>
                <a:gd name="T8" fmla="*/ 0 60000 65536"/>
              </a:gdLst>
              <a:ahLst/>
              <a:cxnLst>
                <a:cxn ang="T6">
                  <a:pos x="T0" y="T1"/>
                </a:cxn>
                <a:cxn ang="T7">
                  <a:pos x="T2" y="T3"/>
                </a:cxn>
                <a:cxn ang="T8">
                  <a:pos x="T4" y="T5"/>
                </a:cxn>
              </a:cxnLst>
              <a:rect l="0" t="0" r="r" b="b"/>
              <a:pathLst>
                <a:path w="576" h="1312">
                  <a:moveTo>
                    <a:pt x="0" y="0"/>
                  </a:moveTo>
                  <a:lnTo>
                    <a:pt x="576" y="0"/>
                  </a:lnTo>
                  <a:lnTo>
                    <a:pt x="0" y="1312"/>
                  </a:lnTo>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204"/>
            <p:cNvSpPr>
              <a:spLocks/>
            </p:cNvSpPr>
            <p:nvPr userDrawn="1"/>
          </p:nvSpPr>
          <p:spPr bwMode="gray">
            <a:xfrm>
              <a:off x="0" y="2224"/>
              <a:ext cx="5056" cy="1728"/>
            </a:xfrm>
            <a:custGeom>
              <a:avLst/>
              <a:gdLst>
                <a:gd name="T0" fmla="*/ 0 w 5056"/>
                <a:gd name="T1" fmla="*/ 1152 h 1728"/>
                <a:gd name="T2" fmla="*/ 576 w 5056"/>
                <a:gd name="T3" fmla="*/ 0 h 1728"/>
                <a:gd name="T4" fmla="*/ 5056 w 5056"/>
                <a:gd name="T5" fmla="*/ 1728 h 1728"/>
                <a:gd name="T6" fmla="*/ 0 w 5056"/>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56" h="1728">
                  <a:moveTo>
                    <a:pt x="0" y="1152"/>
                  </a:moveTo>
                  <a:lnTo>
                    <a:pt x="576" y="0"/>
                  </a:lnTo>
                  <a:lnTo>
                    <a:pt x="5056" y="1728"/>
                  </a:lnTo>
                  <a:lnTo>
                    <a:pt x="0" y="1728"/>
                  </a:lnTo>
                </a:path>
              </a:pathLst>
            </a:custGeom>
            <a:solidFill>
              <a:schemeClr va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205"/>
            <p:cNvSpPr>
              <a:spLocks/>
            </p:cNvSpPr>
            <p:nvPr userDrawn="1"/>
          </p:nvSpPr>
          <p:spPr bwMode="gray">
            <a:xfrm>
              <a:off x="576" y="2224"/>
              <a:ext cx="5472" cy="1728"/>
            </a:xfrm>
            <a:custGeom>
              <a:avLst/>
              <a:gdLst>
                <a:gd name="T0" fmla="*/ 4320 w 5472"/>
                <a:gd name="T1" fmla="*/ 1728 h 1728"/>
                <a:gd name="T2" fmla="*/ 0 w 5472"/>
                <a:gd name="T3" fmla="*/ 0 h 1728"/>
                <a:gd name="T4" fmla="*/ 5472 w 5472"/>
                <a:gd name="T5" fmla="*/ 992 h 1728"/>
                <a:gd name="T6" fmla="*/ 5472 w 5472"/>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72" h="1728">
                  <a:moveTo>
                    <a:pt x="4320" y="1728"/>
                  </a:moveTo>
                  <a:lnTo>
                    <a:pt x="0" y="0"/>
                  </a:lnTo>
                  <a:lnTo>
                    <a:pt x="5472" y="992"/>
                  </a:lnTo>
                  <a:lnTo>
                    <a:pt x="5472" y="1728"/>
                  </a:lnTo>
                </a:path>
              </a:pathLst>
            </a:custGeom>
            <a:solidFill>
              <a:schemeClr val="accent1"/>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8" name="Freeform 206"/>
            <p:cNvSpPr>
              <a:spLocks/>
            </p:cNvSpPr>
            <p:nvPr userDrawn="1"/>
          </p:nvSpPr>
          <p:spPr bwMode="gray">
            <a:xfrm>
              <a:off x="576" y="1360"/>
              <a:ext cx="5472" cy="2016"/>
            </a:xfrm>
            <a:custGeom>
              <a:avLst/>
              <a:gdLst>
                <a:gd name="T0" fmla="*/ 5472 w 5472"/>
                <a:gd name="T1" fmla="*/ 2016 h 2016"/>
                <a:gd name="T2" fmla="*/ 0 w 5472"/>
                <a:gd name="T3" fmla="*/ 864 h 2016"/>
                <a:gd name="T4" fmla="*/ 5472 w 5472"/>
                <a:gd name="T5" fmla="*/ 0 h 2016"/>
                <a:gd name="T6" fmla="*/ 0 60000 65536"/>
                <a:gd name="T7" fmla="*/ 0 60000 65536"/>
                <a:gd name="T8" fmla="*/ 0 60000 65536"/>
              </a:gdLst>
              <a:ahLst/>
              <a:cxnLst>
                <a:cxn ang="T6">
                  <a:pos x="T0" y="T1"/>
                </a:cxn>
                <a:cxn ang="T7">
                  <a:pos x="T2" y="T3"/>
                </a:cxn>
                <a:cxn ang="T8">
                  <a:pos x="T4" y="T5"/>
                </a:cxn>
              </a:cxnLst>
              <a:rect l="0" t="0" r="r" b="b"/>
              <a:pathLst>
                <a:path w="5472" h="2016">
                  <a:moveTo>
                    <a:pt x="5472" y="2016"/>
                  </a:moveTo>
                  <a:lnTo>
                    <a:pt x="0" y="864"/>
                  </a:lnTo>
                  <a:lnTo>
                    <a:pt x="5472" y="0"/>
                  </a:lnTo>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9" name="Picture 208" descr="MAR_PFC_Blu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gray">
          <a:xfrm>
            <a:off x="715963" y="477838"/>
            <a:ext cx="150971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09" descr="MMC_PEND_Blu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gray">
          <a:xfrm>
            <a:off x="7467600" y="6459538"/>
            <a:ext cx="165893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10" descr="MAR_PTAG_Blue"/>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gray">
          <a:xfrm>
            <a:off x="5932488" y="574675"/>
            <a:ext cx="3194050"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66712"/>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3641327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E93DB276-828D-4AEF-8E6C-AABF241B9DCB}"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E2458881-2754-4C1B-BA44-8AF85EC454D9}" type="datetime4">
              <a:rPr lang="en-GB"/>
              <a:pPr>
                <a:defRPr/>
              </a:pPr>
              <a:t>22 March 2017</a:t>
            </a:fld>
            <a:endParaRPr lang="en-GB"/>
          </a:p>
        </p:txBody>
      </p:sp>
    </p:spTree>
    <p:extLst>
      <p:ext uri="{BB962C8B-B14F-4D97-AF65-F5344CB8AC3E}">
        <p14:creationId xmlns:p14="http://schemas.microsoft.com/office/powerpoint/2010/main" val="3458374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E0A87885-4E8F-49BE-87E8-AA97BEEAF716}"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72E4362C-FA64-4207-A85C-1643B0433F18}" type="datetime4">
              <a:rPr lang="en-GB"/>
              <a:pPr>
                <a:defRPr/>
              </a:pPr>
              <a:t>22 March 2017</a:t>
            </a:fld>
            <a:endParaRPr lang="en-GB"/>
          </a:p>
        </p:txBody>
      </p:sp>
    </p:spTree>
    <p:extLst>
      <p:ext uri="{BB962C8B-B14F-4D97-AF65-F5344CB8AC3E}">
        <p14:creationId xmlns:p14="http://schemas.microsoft.com/office/powerpoint/2010/main" val="18514056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3A069EC7-AC74-45EB-9C4A-B4C1D6D6054D}"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30A69F62-9DCE-4A24-BA5B-E6FBAAAEFD19}" type="datetime4">
              <a:rPr lang="en-GB"/>
              <a:pPr>
                <a:defRPr/>
              </a:pPr>
              <a:t>22 March 2017</a:t>
            </a:fld>
            <a:endParaRPr lang="en-GB"/>
          </a:p>
        </p:txBody>
      </p:sp>
    </p:spTree>
    <p:extLst>
      <p:ext uri="{BB962C8B-B14F-4D97-AF65-F5344CB8AC3E}">
        <p14:creationId xmlns:p14="http://schemas.microsoft.com/office/powerpoint/2010/main" val="3237827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AED80023-3AD9-4C99-9A72-91752A30B7E1}"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64DF2036-3EE7-4FAD-97E8-7E5922DB40EC}" type="datetime4">
              <a:rPr lang="en-GB"/>
              <a:pPr>
                <a:defRPr/>
              </a:pPr>
              <a:t>22 March 2017</a:t>
            </a:fld>
            <a:endParaRPr lang="en-GB"/>
          </a:p>
        </p:txBody>
      </p:sp>
    </p:spTree>
    <p:extLst>
      <p:ext uri="{BB962C8B-B14F-4D97-AF65-F5344CB8AC3E}">
        <p14:creationId xmlns:p14="http://schemas.microsoft.com/office/powerpoint/2010/main" val="37133679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01476836-4371-4599-B5DB-17C50317E6E3}"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682EB6AA-496D-49C5-9533-960552277DC1}" type="datetime4">
              <a:rPr lang="en-GB"/>
              <a:pPr>
                <a:defRPr/>
              </a:pPr>
              <a:t>22 March 2017</a:t>
            </a:fld>
            <a:endParaRPr lang="en-GB"/>
          </a:p>
        </p:txBody>
      </p:sp>
    </p:spTree>
    <p:extLst>
      <p:ext uri="{BB962C8B-B14F-4D97-AF65-F5344CB8AC3E}">
        <p14:creationId xmlns:p14="http://schemas.microsoft.com/office/powerpoint/2010/main" val="3322757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7B987F86-7B24-426D-AF54-4E9D497F8347}"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84BCF7B3-5C41-4C9B-A02E-24A6E9621105}" type="datetime4">
              <a:rPr lang="en-GB"/>
              <a:pPr>
                <a:defRPr/>
              </a:pPr>
              <a:t>22 March 2017</a:t>
            </a:fld>
            <a:endParaRPr lang="en-GB"/>
          </a:p>
        </p:txBody>
      </p:sp>
    </p:spTree>
    <p:extLst>
      <p:ext uri="{BB962C8B-B14F-4D97-AF65-F5344CB8AC3E}">
        <p14:creationId xmlns:p14="http://schemas.microsoft.com/office/powerpoint/2010/main" val="149189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78F50AED-19D7-41D7-ABE5-4EFD35571438}"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4AF22770-C9CA-461A-89ED-4CECB97D82D5}" type="datetime4">
              <a:rPr lang="en-GB"/>
              <a:pPr>
                <a:defRPr/>
              </a:pPr>
              <a:t>22 March 2017</a:t>
            </a:fld>
            <a:endParaRPr lang="en-GB"/>
          </a:p>
        </p:txBody>
      </p:sp>
    </p:spTree>
    <p:extLst>
      <p:ext uri="{BB962C8B-B14F-4D97-AF65-F5344CB8AC3E}">
        <p14:creationId xmlns:p14="http://schemas.microsoft.com/office/powerpoint/2010/main" val="35410155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EBF08039-9632-40DC-A761-02A348B4009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7F4F5E0A-FE2B-4459-9ADD-9454AEC1F141}" type="datetime4">
              <a:rPr lang="en-GB"/>
              <a:pPr>
                <a:defRPr/>
              </a:pPr>
              <a:t>22 March 2017</a:t>
            </a:fld>
            <a:endParaRPr lang="en-GB"/>
          </a:p>
        </p:txBody>
      </p:sp>
    </p:spTree>
    <p:extLst>
      <p:ext uri="{BB962C8B-B14F-4D97-AF65-F5344CB8AC3E}">
        <p14:creationId xmlns:p14="http://schemas.microsoft.com/office/powerpoint/2010/main" val="10865336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D78932EB-BC15-4CE9-9620-4ABA710C50F8}"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029B8EAC-D970-442E-8CBE-99E5EDC9B867}" type="datetime4">
              <a:rPr lang="en-GB"/>
              <a:pPr>
                <a:defRPr/>
              </a:pPr>
              <a:t>22 March 2017</a:t>
            </a:fld>
            <a:endParaRPr lang="en-GB"/>
          </a:p>
        </p:txBody>
      </p:sp>
    </p:spTree>
    <p:extLst>
      <p:ext uri="{BB962C8B-B14F-4D97-AF65-F5344CB8AC3E}">
        <p14:creationId xmlns:p14="http://schemas.microsoft.com/office/powerpoint/2010/main" val="1285429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33EFAB3B-5705-42DA-AD3B-24733DBF68D0}"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94A89B9D-E0A0-4D33-8B75-5E644DB774F0}" type="datetime4">
              <a:rPr lang="en-GB"/>
              <a:pPr>
                <a:defRPr/>
              </a:pPr>
              <a:t>22 March 2017</a:t>
            </a:fld>
            <a:endParaRPr lang="en-GB"/>
          </a:p>
        </p:txBody>
      </p:sp>
    </p:spTree>
    <p:extLst>
      <p:ext uri="{BB962C8B-B14F-4D97-AF65-F5344CB8AC3E}">
        <p14:creationId xmlns:p14="http://schemas.microsoft.com/office/powerpoint/2010/main" val="32338661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9F8EC76D-BC0F-43DD-8BFB-1D8FB7C0CE1D}"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5722CC99-4FE7-4012-8086-1AFB67C68236}" type="datetime4">
              <a:rPr lang="en-GB"/>
              <a:pPr>
                <a:defRPr/>
              </a:pPr>
              <a:t>22 March 2017</a:t>
            </a:fld>
            <a:endParaRPr lang="en-GB"/>
          </a:p>
        </p:txBody>
      </p:sp>
    </p:spTree>
    <p:extLst>
      <p:ext uri="{BB962C8B-B14F-4D97-AF65-F5344CB8AC3E}">
        <p14:creationId xmlns:p14="http://schemas.microsoft.com/office/powerpoint/2010/main" val="17654569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382588"/>
            <a:ext cx="8686800" cy="690562"/>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5613" y="1277938"/>
            <a:ext cx="8686800" cy="4987925"/>
          </a:xfrm>
        </p:spPr>
        <p:txBody>
          <a:bodyPr/>
          <a:lstStyle/>
          <a:p>
            <a:pPr lvl="0"/>
            <a:endParaRPr lang="en-GB" noProof="0" dirty="0" smtClean="0"/>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A33C45D7-DBF1-45FF-84BC-7D591D5496A9}"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0A607B96-5556-428F-A24C-FF49FE776570}" type="datetime4">
              <a:rPr lang="en-GB"/>
              <a:pPr>
                <a:defRPr/>
              </a:pPr>
              <a:t>22 March 2017</a:t>
            </a:fld>
            <a:endParaRPr lang="en-GB"/>
          </a:p>
        </p:txBody>
      </p:sp>
    </p:spTree>
    <p:extLst>
      <p:ext uri="{BB962C8B-B14F-4D97-AF65-F5344CB8AC3E}">
        <p14:creationId xmlns:p14="http://schemas.microsoft.com/office/powerpoint/2010/main" val="31189253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159000"/>
            <a:ext cx="9601200" cy="4114800"/>
            <a:chOff x="0" y="1360"/>
            <a:chExt cx="6048" cy="2592"/>
          </a:xfrm>
        </p:grpSpPr>
        <p:sp>
          <p:nvSpPr>
            <p:cNvPr id="5" name="Freeform 203"/>
            <p:cNvSpPr>
              <a:spLocks/>
            </p:cNvSpPr>
            <p:nvPr userDrawn="1"/>
          </p:nvSpPr>
          <p:spPr bwMode="gray">
            <a:xfrm>
              <a:off x="0" y="2224"/>
              <a:ext cx="576" cy="1312"/>
            </a:xfrm>
            <a:custGeom>
              <a:avLst/>
              <a:gdLst>
                <a:gd name="T0" fmla="*/ 0 w 576"/>
                <a:gd name="T1" fmla="*/ 0 h 1312"/>
                <a:gd name="T2" fmla="*/ 576 w 576"/>
                <a:gd name="T3" fmla="*/ 0 h 1312"/>
                <a:gd name="T4" fmla="*/ 0 w 576"/>
                <a:gd name="T5" fmla="*/ 1312 h 1312"/>
                <a:gd name="T6" fmla="*/ 0 60000 65536"/>
                <a:gd name="T7" fmla="*/ 0 60000 65536"/>
                <a:gd name="T8" fmla="*/ 0 60000 65536"/>
              </a:gdLst>
              <a:ahLst/>
              <a:cxnLst>
                <a:cxn ang="T6">
                  <a:pos x="T0" y="T1"/>
                </a:cxn>
                <a:cxn ang="T7">
                  <a:pos x="T2" y="T3"/>
                </a:cxn>
                <a:cxn ang="T8">
                  <a:pos x="T4" y="T5"/>
                </a:cxn>
              </a:cxnLst>
              <a:rect l="0" t="0" r="r" b="b"/>
              <a:pathLst>
                <a:path w="576" h="1312">
                  <a:moveTo>
                    <a:pt x="0" y="0"/>
                  </a:moveTo>
                  <a:lnTo>
                    <a:pt x="576" y="0"/>
                  </a:lnTo>
                  <a:lnTo>
                    <a:pt x="0" y="1312"/>
                  </a:lnTo>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204"/>
            <p:cNvSpPr>
              <a:spLocks/>
            </p:cNvSpPr>
            <p:nvPr userDrawn="1"/>
          </p:nvSpPr>
          <p:spPr bwMode="gray">
            <a:xfrm>
              <a:off x="0" y="2224"/>
              <a:ext cx="5056" cy="1728"/>
            </a:xfrm>
            <a:custGeom>
              <a:avLst/>
              <a:gdLst>
                <a:gd name="T0" fmla="*/ 0 w 5056"/>
                <a:gd name="T1" fmla="*/ 1152 h 1728"/>
                <a:gd name="T2" fmla="*/ 576 w 5056"/>
                <a:gd name="T3" fmla="*/ 0 h 1728"/>
                <a:gd name="T4" fmla="*/ 5056 w 5056"/>
                <a:gd name="T5" fmla="*/ 1728 h 1728"/>
                <a:gd name="T6" fmla="*/ 0 w 5056"/>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56" h="1728">
                  <a:moveTo>
                    <a:pt x="0" y="1152"/>
                  </a:moveTo>
                  <a:lnTo>
                    <a:pt x="576" y="0"/>
                  </a:lnTo>
                  <a:lnTo>
                    <a:pt x="5056" y="1728"/>
                  </a:lnTo>
                  <a:lnTo>
                    <a:pt x="0" y="1728"/>
                  </a:lnTo>
                </a:path>
              </a:pathLst>
            </a:custGeom>
            <a:solidFill>
              <a:schemeClr va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205"/>
            <p:cNvSpPr>
              <a:spLocks/>
            </p:cNvSpPr>
            <p:nvPr userDrawn="1"/>
          </p:nvSpPr>
          <p:spPr bwMode="gray">
            <a:xfrm>
              <a:off x="576" y="2224"/>
              <a:ext cx="5472" cy="1728"/>
            </a:xfrm>
            <a:custGeom>
              <a:avLst/>
              <a:gdLst>
                <a:gd name="T0" fmla="*/ 4320 w 5472"/>
                <a:gd name="T1" fmla="*/ 1728 h 1728"/>
                <a:gd name="T2" fmla="*/ 0 w 5472"/>
                <a:gd name="T3" fmla="*/ 0 h 1728"/>
                <a:gd name="T4" fmla="*/ 5472 w 5472"/>
                <a:gd name="T5" fmla="*/ 992 h 1728"/>
                <a:gd name="T6" fmla="*/ 5472 w 5472"/>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72" h="1728">
                  <a:moveTo>
                    <a:pt x="4320" y="1728"/>
                  </a:moveTo>
                  <a:lnTo>
                    <a:pt x="0" y="0"/>
                  </a:lnTo>
                  <a:lnTo>
                    <a:pt x="5472" y="992"/>
                  </a:lnTo>
                  <a:lnTo>
                    <a:pt x="5472" y="1728"/>
                  </a:lnTo>
                </a:path>
              </a:pathLst>
            </a:custGeom>
            <a:solidFill>
              <a:schemeClr val="accent1"/>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8" name="Freeform 206"/>
            <p:cNvSpPr>
              <a:spLocks/>
            </p:cNvSpPr>
            <p:nvPr userDrawn="1"/>
          </p:nvSpPr>
          <p:spPr bwMode="gray">
            <a:xfrm>
              <a:off x="576" y="1360"/>
              <a:ext cx="5472" cy="2016"/>
            </a:xfrm>
            <a:custGeom>
              <a:avLst/>
              <a:gdLst>
                <a:gd name="T0" fmla="*/ 5472 w 5472"/>
                <a:gd name="T1" fmla="*/ 2016 h 2016"/>
                <a:gd name="T2" fmla="*/ 0 w 5472"/>
                <a:gd name="T3" fmla="*/ 864 h 2016"/>
                <a:gd name="T4" fmla="*/ 5472 w 5472"/>
                <a:gd name="T5" fmla="*/ 0 h 2016"/>
                <a:gd name="T6" fmla="*/ 0 60000 65536"/>
                <a:gd name="T7" fmla="*/ 0 60000 65536"/>
                <a:gd name="T8" fmla="*/ 0 60000 65536"/>
              </a:gdLst>
              <a:ahLst/>
              <a:cxnLst>
                <a:cxn ang="T6">
                  <a:pos x="T0" y="T1"/>
                </a:cxn>
                <a:cxn ang="T7">
                  <a:pos x="T2" y="T3"/>
                </a:cxn>
                <a:cxn ang="T8">
                  <a:pos x="T4" y="T5"/>
                </a:cxn>
              </a:cxnLst>
              <a:rect l="0" t="0" r="r" b="b"/>
              <a:pathLst>
                <a:path w="5472" h="2016">
                  <a:moveTo>
                    <a:pt x="5472" y="2016"/>
                  </a:moveTo>
                  <a:lnTo>
                    <a:pt x="0" y="864"/>
                  </a:lnTo>
                  <a:lnTo>
                    <a:pt x="5472" y="0"/>
                  </a:lnTo>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9" name="Picture 208" descr="MAR_PFC_Blu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gray">
          <a:xfrm>
            <a:off x="715963" y="477838"/>
            <a:ext cx="150971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09" descr="MMC_PEND_Blu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gray">
          <a:xfrm>
            <a:off x="7467600" y="6459538"/>
            <a:ext cx="165893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10" descr="MAR_PTAG_Blue"/>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gray">
          <a:xfrm>
            <a:off x="5932488" y="574675"/>
            <a:ext cx="3194050"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66712"/>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137974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9B03AB5D-E0BD-43F6-85EC-DC2B63E24009}"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B61AAAE5-855A-463E-9C59-1B1BFE40D6F7}" type="datetime4">
              <a:rPr lang="en-GB"/>
              <a:pPr>
                <a:defRPr/>
              </a:pPr>
              <a:t>22 March 2017</a:t>
            </a:fld>
            <a:endParaRPr lang="en-GB"/>
          </a:p>
        </p:txBody>
      </p:sp>
    </p:spTree>
    <p:extLst>
      <p:ext uri="{BB962C8B-B14F-4D97-AF65-F5344CB8AC3E}">
        <p14:creationId xmlns:p14="http://schemas.microsoft.com/office/powerpoint/2010/main" val="41314937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1C933D74-6F60-4201-AB1E-23AE2C6FBE8A}"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35B2E9CB-9FDA-463A-8F55-03C2E612E56E}" type="datetime4">
              <a:rPr lang="en-GB"/>
              <a:pPr>
                <a:defRPr/>
              </a:pPr>
              <a:t>22 March 2017</a:t>
            </a:fld>
            <a:endParaRPr lang="en-GB"/>
          </a:p>
        </p:txBody>
      </p:sp>
    </p:spTree>
    <p:extLst>
      <p:ext uri="{BB962C8B-B14F-4D97-AF65-F5344CB8AC3E}">
        <p14:creationId xmlns:p14="http://schemas.microsoft.com/office/powerpoint/2010/main" val="28659840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60BF7B06-122E-4352-ACEB-9A60D7DEDC9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B7AE049B-3F9A-4F6D-8D98-B7950F6EA2DA}" type="datetime4">
              <a:rPr lang="en-GB"/>
              <a:pPr>
                <a:defRPr/>
              </a:pPr>
              <a:t>22 March 2017</a:t>
            </a:fld>
            <a:endParaRPr lang="en-GB"/>
          </a:p>
        </p:txBody>
      </p:sp>
    </p:spTree>
    <p:extLst>
      <p:ext uri="{BB962C8B-B14F-4D97-AF65-F5344CB8AC3E}">
        <p14:creationId xmlns:p14="http://schemas.microsoft.com/office/powerpoint/2010/main" val="2421369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F3B8FDEF-09E3-43B0-AFC7-11BA7B576F46}"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15DC0E06-E824-46F4-B4E4-1E155514DBBB}" type="datetime4">
              <a:rPr lang="en-GB"/>
              <a:pPr>
                <a:defRPr/>
              </a:pPr>
              <a:t>22 March 2017</a:t>
            </a:fld>
            <a:endParaRPr lang="en-GB"/>
          </a:p>
        </p:txBody>
      </p:sp>
    </p:spTree>
    <p:extLst>
      <p:ext uri="{BB962C8B-B14F-4D97-AF65-F5344CB8AC3E}">
        <p14:creationId xmlns:p14="http://schemas.microsoft.com/office/powerpoint/2010/main" val="4036489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7B961191-EA1C-4322-A2B3-256769056131}"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5325389D-11BA-4CA5-9BE1-8C06FA2C6EE6}" type="datetime4">
              <a:rPr lang="en-GB"/>
              <a:pPr>
                <a:defRPr/>
              </a:pPr>
              <a:t>22 March 2017</a:t>
            </a:fld>
            <a:endParaRPr lang="en-GB"/>
          </a:p>
        </p:txBody>
      </p:sp>
    </p:spTree>
    <p:extLst>
      <p:ext uri="{BB962C8B-B14F-4D97-AF65-F5344CB8AC3E}">
        <p14:creationId xmlns:p14="http://schemas.microsoft.com/office/powerpoint/2010/main" val="30546515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12274D85-B6D7-4D6C-A177-D11323CD67A4}"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175F2725-FE07-4DF9-8720-AA7570E497F6}" type="datetime4">
              <a:rPr lang="en-GB"/>
              <a:pPr>
                <a:defRPr/>
              </a:pPr>
              <a:t>22 March 2017</a:t>
            </a:fld>
            <a:endParaRPr lang="en-GB"/>
          </a:p>
        </p:txBody>
      </p:sp>
    </p:spTree>
    <p:extLst>
      <p:ext uri="{BB962C8B-B14F-4D97-AF65-F5344CB8AC3E}">
        <p14:creationId xmlns:p14="http://schemas.microsoft.com/office/powerpoint/2010/main" val="24060559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927114E5-2E1B-4C32-A925-B3312A82D089}"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A5461450-3569-43B5-A479-5CE194D20843}" type="datetime4">
              <a:rPr lang="en-GB"/>
              <a:pPr>
                <a:defRPr/>
              </a:pPr>
              <a:t>22 March 2017</a:t>
            </a:fld>
            <a:endParaRPr lang="en-GB"/>
          </a:p>
        </p:txBody>
      </p:sp>
    </p:spTree>
    <p:extLst>
      <p:ext uri="{BB962C8B-B14F-4D97-AF65-F5344CB8AC3E}">
        <p14:creationId xmlns:p14="http://schemas.microsoft.com/office/powerpoint/2010/main" val="37178198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56F3D73D-3A4E-4E4D-A8F9-16FE90FB6B8F}"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7F52121D-F974-44C8-93AC-10B124415637}" type="datetime4">
              <a:rPr lang="en-GB"/>
              <a:pPr>
                <a:defRPr/>
              </a:pPr>
              <a:t>22 March 2017</a:t>
            </a:fld>
            <a:endParaRPr lang="en-GB"/>
          </a:p>
        </p:txBody>
      </p:sp>
    </p:spTree>
    <p:extLst>
      <p:ext uri="{BB962C8B-B14F-4D97-AF65-F5344CB8AC3E}">
        <p14:creationId xmlns:p14="http://schemas.microsoft.com/office/powerpoint/2010/main" val="36390297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C52DA84A-D1EF-4449-969D-B06231A5EC0B}"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06DD52B8-581C-460C-A060-58C8AF9D0001}" type="datetime4">
              <a:rPr lang="en-GB"/>
              <a:pPr>
                <a:defRPr/>
              </a:pPr>
              <a:t>22 March 2017</a:t>
            </a:fld>
            <a:endParaRPr lang="en-GB"/>
          </a:p>
        </p:txBody>
      </p:sp>
    </p:spTree>
    <p:extLst>
      <p:ext uri="{BB962C8B-B14F-4D97-AF65-F5344CB8AC3E}">
        <p14:creationId xmlns:p14="http://schemas.microsoft.com/office/powerpoint/2010/main" val="26126097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5C7406AF-78B3-44BE-AB70-4482F636EFFC}"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85C08BB6-D514-459A-8F62-FFB4D869A9CD}" type="datetime4">
              <a:rPr lang="en-GB"/>
              <a:pPr>
                <a:defRPr/>
              </a:pPr>
              <a:t>22 March 2017</a:t>
            </a:fld>
            <a:endParaRPr lang="en-GB"/>
          </a:p>
        </p:txBody>
      </p:sp>
    </p:spTree>
    <p:extLst>
      <p:ext uri="{BB962C8B-B14F-4D97-AF65-F5344CB8AC3E}">
        <p14:creationId xmlns:p14="http://schemas.microsoft.com/office/powerpoint/2010/main" val="4508265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5B989027-9912-45A8-B093-4964D81E53CB}"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6C015E92-C5A9-4319-92EF-F1BAA0CE7E33}" type="datetime4">
              <a:rPr lang="en-GB"/>
              <a:pPr>
                <a:defRPr/>
              </a:pPr>
              <a:t>22 March 2017</a:t>
            </a:fld>
            <a:endParaRPr lang="en-GB"/>
          </a:p>
        </p:txBody>
      </p:sp>
    </p:spTree>
    <p:extLst>
      <p:ext uri="{BB962C8B-B14F-4D97-AF65-F5344CB8AC3E}">
        <p14:creationId xmlns:p14="http://schemas.microsoft.com/office/powerpoint/2010/main" val="12304233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382588"/>
            <a:ext cx="8686800" cy="690562"/>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5613" y="1277938"/>
            <a:ext cx="8686800" cy="4987925"/>
          </a:xfrm>
        </p:spPr>
        <p:txBody>
          <a:bodyPr/>
          <a:lstStyle/>
          <a:p>
            <a:pPr lvl="0"/>
            <a:endParaRPr lang="en-GB" noProof="0" dirty="0" smtClean="0"/>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2CBEABE7-77DE-4296-862A-C62BAFE318F6}"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BD270282-3ABB-4359-A0AA-9946BAB438A2}" type="datetime4">
              <a:rPr lang="en-GB"/>
              <a:pPr>
                <a:defRPr/>
              </a:pPr>
              <a:t>22 March 2017</a:t>
            </a:fld>
            <a:endParaRPr lang="en-GB"/>
          </a:p>
        </p:txBody>
      </p:sp>
    </p:spTree>
    <p:extLst>
      <p:ext uri="{BB962C8B-B14F-4D97-AF65-F5344CB8AC3E}">
        <p14:creationId xmlns:p14="http://schemas.microsoft.com/office/powerpoint/2010/main" val="14046930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159000"/>
            <a:ext cx="9601200" cy="4114800"/>
            <a:chOff x="0" y="1360"/>
            <a:chExt cx="6048" cy="2592"/>
          </a:xfrm>
        </p:grpSpPr>
        <p:sp>
          <p:nvSpPr>
            <p:cNvPr id="5" name="Freeform 203"/>
            <p:cNvSpPr>
              <a:spLocks/>
            </p:cNvSpPr>
            <p:nvPr userDrawn="1"/>
          </p:nvSpPr>
          <p:spPr bwMode="gray">
            <a:xfrm>
              <a:off x="0" y="2224"/>
              <a:ext cx="576" cy="1312"/>
            </a:xfrm>
            <a:custGeom>
              <a:avLst/>
              <a:gdLst>
                <a:gd name="T0" fmla="*/ 0 w 576"/>
                <a:gd name="T1" fmla="*/ 0 h 1312"/>
                <a:gd name="T2" fmla="*/ 576 w 576"/>
                <a:gd name="T3" fmla="*/ 0 h 1312"/>
                <a:gd name="T4" fmla="*/ 0 w 576"/>
                <a:gd name="T5" fmla="*/ 1312 h 1312"/>
                <a:gd name="T6" fmla="*/ 0 60000 65536"/>
                <a:gd name="T7" fmla="*/ 0 60000 65536"/>
                <a:gd name="T8" fmla="*/ 0 60000 65536"/>
              </a:gdLst>
              <a:ahLst/>
              <a:cxnLst>
                <a:cxn ang="T6">
                  <a:pos x="T0" y="T1"/>
                </a:cxn>
                <a:cxn ang="T7">
                  <a:pos x="T2" y="T3"/>
                </a:cxn>
                <a:cxn ang="T8">
                  <a:pos x="T4" y="T5"/>
                </a:cxn>
              </a:cxnLst>
              <a:rect l="0" t="0" r="r" b="b"/>
              <a:pathLst>
                <a:path w="576" h="1312">
                  <a:moveTo>
                    <a:pt x="0" y="0"/>
                  </a:moveTo>
                  <a:lnTo>
                    <a:pt x="576" y="0"/>
                  </a:lnTo>
                  <a:lnTo>
                    <a:pt x="0" y="1312"/>
                  </a:lnTo>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204"/>
            <p:cNvSpPr>
              <a:spLocks/>
            </p:cNvSpPr>
            <p:nvPr userDrawn="1"/>
          </p:nvSpPr>
          <p:spPr bwMode="gray">
            <a:xfrm>
              <a:off x="0" y="2224"/>
              <a:ext cx="5056" cy="1728"/>
            </a:xfrm>
            <a:custGeom>
              <a:avLst/>
              <a:gdLst>
                <a:gd name="T0" fmla="*/ 0 w 5056"/>
                <a:gd name="T1" fmla="*/ 1152 h 1728"/>
                <a:gd name="T2" fmla="*/ 576 w 5056"/>
                <a:gd name="T3" fmla="*/ 0 h 1728"/>
                <a:gd name="T4" fmla="*/ 5056 w 5056"/>
                <a:gd name="T5" fmla="*/ 1728 h 1728"/>
                <a:gd name="T6" fmla="*/ 0 w 5056"/>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56" h="1728">
                  <a:moveTo>
                    <a:pt x="0" y="1152"/>
                  </a:moveTo>
                  <a:lnTo>
                    <a:pt x="576" y="0"/>
                  </a:lnTo>
                  <a:lnTo>
                    <a:pt x="5056" y="1728"/>
                  </a:lnTo>
                  <a:lnTo>
                    <a:pt x="0" y="1728"/>
                  </a:lnTo>
                </a:path>
              </a:pathLst>
            </a:custGeom>
            <a:solidFill>
              <a:schemeClr va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205"/>
            <p:cNvSpPr>
              <a:spLocks/>
            </p:cNvSpPr>
            <p:nvPr userDrawn="1"/>
          </p:nvSpPr>
          <p:spPr bwMode="gray">
            <a:xfrm>
              <a:off x="576" y="2224"/>
              <a:ext cx="5472" cy="1728"/>
            </a:xfrm>
            <a:custGeom>
              <a:avLst/>
              <a:gdLst>
                <a:gd name="T0" fmla="*/ 4320 w 5472"/>
                <a:gd name="T1" fmla="*/ 1728 h 1728"/>
                <a:gd name="T2" fmla="*/ 0 w 5472"/>
                <a:gd name="T3" fmla="*/ 0 h 1728"/>
                <a:gd name="T4" fmla="*/ 5472 w 5472"/>
                <a:gd name="T5" fmla="*/ 992 h 1728"/>
                <a:gd name="T6" fmla="*/ 5472 w 5472"/>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72" h="1728">
                  <a:moveTo>
                    <a:pt x="4320" y="1728"/>
                  </a:moveTo>
                  <a:lnTo>
                    <a:pt x="0" y="0"/>
                  </a:lnTo>
                  <a:lnTo>
                    <a:pt x="5472" y="992"/>
                  </a:lnTo>
                  <a:lnTo>
                    <a:pt x="5472" y="1728"/>
                  </a:lnTo>
                </a:path>
              </a:pathLst>
            </a:custGeom>
            <a:solidFill>
              <a:schemeClr val="accent1"/>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8" name="Freeform 206"/>
            <p:cNvSpPr>
              <a:spLocks/>
            </p:cNvSpPr>
            <p:nvPr userDrawn="1"/>
          </p:nvSpPr>
          <p:spPr bwMode="gray">
            <a:xfrm>
              <a:off x="576" y="1360"/>
              <a:ext cx="5472" cy="2016"/>
            </a:xfrm>
            <a:custGeom>
              <a:avLst/>
              <a:gdLst>
                <a:gd name="T0" fmla="*/ 5472 w 5472"/>
                <a:gd name="T1" fmla="*/ 2016 h 2016"/>
                <a:gd name="T2" fmla="*/ 0 w 5472"/>
                <a:gd name="T3" fmla="*/ 864 h 2016"/>
                <a:gd name="T4" fmla="*/ 5472 w 5472"/>
                <a:gd name="T5" fmla="*/ 0 h 2016"/>
                <a:gd name="T6" fmla="*/ 0 60000 65536"/>
                <a:gd name="T7" fmla="*/ 0 60000 65536"/>
                <a:gd name="T8" fmla="*/ 0 60000 65536"/>
              </a:gdLst>
              <a:ahLst/>
              <a:cxnLst>
                <a:cxn ang="T6">
                  <a:pos x="T0" y="T1"/>
                </a:cxn>
                <a:cxn ang="T7">
                  <a:pos x="T2" y="T3"/>
                </a:cxn>
                <a:cxn ang="T8">
                  <a:pos x="T4" y="T5"/>
                </a:cxn>
              </a:cxnLst>
              <a:rect l="0" t="0" r="r" b="b"/>
              <a:pathLst>
                <a:path w="5472" h="2016">
                  <a:moveTo>
                    <a:pt x="5472" y="2016"/>
                  </a:moveTo>
                  <a:lnTo>
                    <a:pt x="0" y="864"/>
                  </a:lnTo>
                  <a:lnTo>
                    <a:pt x="5472" y="0"/>
                  </a:lnTo>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9" name="Picture 208" descr="MAR_PFC_Blu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gray">
          <a:xfrm>
            <a:off x="715963" y="477838"/>
            <a:ext cx="150971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09" descr="MMC_PEND_Blu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gray">
          <a:xfrm>
            <a:off x="7467600" y="6459538"/>
            <a:ext cx="165893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10" descr="MAR_PTAG_Blue"/>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gray">
          <a:xfrm>
            <a:off x="5932488" y="574675"/>
            <a:ext cx="3194050"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66712"/>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22783185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E1FE1C56-429D-4315-8C6F-559EC311A771}"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9F93A6D7-E4C7-4D94-957A-3AFBEB61180A}" type="datetime4">
              <a:rPr lang="en-GB"/>
              <a:pPr>
                <a:defRPr/>
              </a:pPr>
              <a:t>22 March 2017</a:t>
            </a:fld>
            <a:endParaRPr lang="en-GB"/>
          </a:p>
        </p:txBody>
      </p:sp>
    </p:spTree>
    <p:extLst>
      <p:ext uri="{BB962C8B-B14F-4D97-AF65-F5344CB8AC3E}">
        <p14:creationId xmlns:p14="http://schemas.microsoft.com/office/powerpoint/2010/main" val="3752232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F0AC360D-CE00-45D5-A169-133E3C670A7F}"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2C2DEC5C-904F-41E9-97D7-2DA3DEDA6CCB}" type="datetime4">
              <a:rPr lang="en-GB"/>
              <a:pPr>
                <a:defRPr/>
              </a:pPr>
              <a:t>22 March 2017</a:t>
            </a:fld>
            <a:endParaRPr lang="en-GB"/>
          </a:p>
        </p:txBody>
      </p:sp>
    </p:spTree>
    <p:extLst>
      <p:ext uri="{BB962C8B-B14F-4D97-AF65-F5344CB8AC3E}">
        <p14:creationId xmlns:p14="http://schemas.microsoft.com/office/powerpoint/2010/main" val="219582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15A0286C-184E-4546-91BB-E363242C7921}"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FE88B5A3-524A-4DF6-82AA-645DC221169D}" type="datetime4">
              <a:rPr lang="en-GB"/>
              <a:pPr>
                <a:defRPr/>
              </a:pPr>
              <a:t>22 March 2017</a:t>
            </a:fld>
            <a:endParaRPr lang="en-GB"/>
          </a:p>
        </p:txBody>
      </p:sp>
    </p:spTree>
    <p:extLst>
      <p:ext uri="{BB962C8B-B14F-4D97-AF65-F5344CB8AC3E}">
        <p14:creationId xmlns:p14="http://schemas.microsoft.com/office/powerpoint/2010/main" val="13063716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DFB97269-1929-46A9-9D62-5E5C1BF1A64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58C535E6-694A-4078-BE54-6421D6424334}" type="datetime4">
              <a:rPr lang="en-GB"/>
              <a:pPr>
                <a:defRPr/>
              </a:pPr>
              <a:t>22 March 2017</a:t>
            </a:fld>
            <a:endParaRPr lang="en-GB"/>
          </a:p>
        </p:txBody>
      </p:sp>
    </p:spTree>
    <p:extLst>
      <p:ext uri="{BB962C8B-B14F-4D97-AF65-F5344CB8AC3E}">
        <p14:creationId xmlns:p14="http://schemas.microsoft.com/office/powerpoint/2010/main" val="25479390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83ECCF03-2230-4F84-802B-189125BF11F5}"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D7E56DB8-633B-4B7A-9DDA-9E6C3C09A1C8}" type="datetime4">
              <a:rPr lang="en-GB"/>
              <a:pPr>
                <a:defRPr/>
              </a:pPr>
              <a:t>22 March 2017</a:t>
            </a:fld>
            <a:endParaRPr lang="en-GB"/>
          </a:p>
        </p:txBody>
      </p:sp>
    </p:spTree>
    <p:extLst>
      <p:ext uri="{BB962C8B-B14F-4D97-AF65-F5344CB8AC3E}">
        <p14:creationId xmlns:p14="http://schemas.microsoft.com/office/powerpoint/2010/main" val="32735138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83D4720B-6334-4BD1-BC13-BF7C6BC27ADE}"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DE3AC6B0-5B25-4160-A1C2-79FA67168805}" type="datetime4">
              <a:rPr lang="en-GB"/>
              <a:pPr>
                <a:defRPr/>
              </a:pPr>
              <a:t>22 March 2017</a:t>
            </a:fld>
            <a:endParaRPr lang="en-GB"/>
          </a:p>
        </p:txBody>
      </p:sp>
    </p:spTree>
    <p:extLst>
      <p:ext uri="{BB962C8B-B14F-4D97-AF65-F5344CB8AC3E}">
        <p14:creationId xmlns:p14="http://schemas.microsoft.com/office/powerpoint/2010/main" val="29746600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FB7AE2A6-0FDE-48AF-8326-F93636A61BCB}"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37287E84-9E4F-4EDF-B298-B5BA6E9122B5}" type="datetime4">
              <a:rPr lang="en-GB"/>
              <a:pPr>
                <a:defRPr/>
              </a:pPr>
              <a:t>22 March 2017</a:t>
            </a:fld>
            <a:endParaRPr lang="en-GB"/>
          </a:p>
        </p:txBody>
      </p:sp>
    </p:spTree>
    <p:extLst>
      <p:ext uri="{BB962C8B-B14F-4D97-AF65-F5344CB8AC3E}">
        <p14:creationId xmlns:p14="http://schemas.microsoft.com/office/powerpoint/2010/main" val="42023914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0F51EC16-522D-4FA3-B4CD-12BFE0882A8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9EAB9DBB-7F44-4AC8-B503-72B4083751BF}" type="datetime4">
              <a:rPr lang="en-GB"/>
              <a:pPr>
                <a:defRPr/>
              </a:pPr>
              <a:t>22 March 2017</a:t>
            </a:fld>
            <a:endParaRPr lang="en-GB"/>
          </a:p>
        </p:txBody>
      </p:sp>
    </p:spTree>
    <p:extLst>
      <p:ext uri="{BB962C8B-B14F-4D97-AF65-F5344CB8AC3E}">
        <p14:creationId xmlns:p14="http://schemas.microsoft.com/office/powerpoint/2010/main" val="17576061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D185BFDF-46A1-4B53-866B-D4956727F435}"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7D45AA08-F72E-47E9-8156-6ECCFDB81B4B}" type="datetime4">
              <a:rPr lang="en-GB"/>
              <a:pPr>
                <a:defRPr/>
              </a:pPr>
              <a:t>22 March 2017</a:t>
            </a:fld>
            <a:endParaRPr lang="en-GB"/>
          </a:p>
        </p:txBody>
      </p:sp>
    </p:spTree>
    <p:extLst>
      <p:ext uri="{BB962C8B-B14F-4D97-AF65-F5344CB8AC3E}">
        <p14:creationId xmlns:p14="http://schemas.microsoft.com/office/powerpoint/2010/main" val="31571696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2347C1C8-5258-46AE-89AA-903C2840138B}"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54923824-C431-4553-B2E4-58B88A862E6C}" type="datetime4">
              <a:rPr lang="en-GB"/>
              <a:pPr>
                <a:defRPr/>
              </a:pPr>
              <a:t>22 March 2017</a:t>
            </a:fld>
            <a:endParaRPr lang="en-GB"/>
          </a:p>
        </p:txBody>
      </p:sp>
    </p:spTree>
    <p:extLst>
      <p:ext uri="{BB962C8B-B14F-4D97-AF65-F5344CB8AC3E}">
        <p14:creationId xmlns:p14="http://schemas.microsoft.com/office/powerpoint/2010/main" val="21300572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23D79F58-F438-4D14-AA13-0788C713AC14}"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60C9E5A2-B138-4754-8D4B-45ED28E83B3A}" type="datetime4">
              <a:rPr lang="en-GB"/>
              <a:pPr>
                <a:defRPr/>
              </a:pPr>
              <a:t>22 March 2017</a:t>
            </a:fld>
            <a:endParaRPr lang="en-GB"/>
          </a:p>
        </p:txBody>
      </p:sp>
    </p:spTree>
    <p:extLst>
      <p:ext uri="{BB962C8B-B14F-4D97-AF65-F5344CB8AC3E}">
        <p14:creationId xmlns:p14="http://schemas.microsoft.com/office/powerpoint/2010/main" val="3444458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382588"/>
            <a:ext cx="8686800" cy="690562"/>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5613" y="1277938"/>
            <a:ext cx="8686800" cy="4987925"/>
          </a:xfrm>
        </p:spPr>
        <p:txBody>
          <a:bodyPr/>
          <a:lstStyle/>
          <a:p>
            <a:pPr lvl="0"/>
            <a:endParaRPr lang="en-GB" noProof="0" dirty="0" smtClean="0"/>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A5EE7BD4-C4BB-4CF8-B3E0-DD1440EA6D53}"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F31B5BEC-8624-474B-B575-DBE337E70BE4}" type="datetime4">
              <a:rPr lang="en-GB"/>
              <a:pPr>
                <a:defRPr/>
              </a:pPr>
              <a:t>22 March 2017</a:t>
            </a:fld>
            <a:endParaRPr lang="en-GB"/>
          </a:p>
        </p:txBody>
      </p:sp>
    </p:spTree>
    <p:extLst>
      <p:ext uri="{BB962C8B-B14F-4D97-AF65-F5344CB8AC3E}">
        <p14:creationId xmlns:p14="http://schemas.microsoft.com/office/powerpoint/2010/main" val="3842278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159000"/>
            <a:ext cx="9601200" cy="4114800"/>
            <a:chOff x="0" y="1360"/>
            <a:chExt cx="6048" cy="2592"/>
          </a:xfrm>
        </p:grpSpPr>
        <p:sp>
          <p:nvSpPr>
            <p:cNvPr id="5" name="Freeform 203"/>
            <p:cNvSpPr>
              <a:spLocks/>
            </p:cNvSpPr>
            <p:nvPr userDrawn="1"/>
          </p:nvSpPr>
          <p:spPr bwMode="gray">
            <a:xfrm>
              <a:off x="0" y="2224"/>
              <a:ext cx="576" cy="1312"/>
            </a:xfrm>
            <a:custGeom>
              <a:avLst/>
              <a:gdLst>
                <a:gd name="T0" fmla="*/ 0 w 576"/>
                <a:gd name="T1" fmla="*/ 0 h 1312"/>
                <a:gd name="T2" fmla="*/ 576 w 576"/>
                <a:gd name="T3" fmla="*/ 0 h 1312"/>
                <a:gd name="T4" fmla="*/ 0 w 576"/>
                <a:gd name="T5" fmla="*/ 1312 h 1312"/>
                <a:gd name="T6" fmla="*/ 0 60000 65536"/>
                <a:gd name="T7" fmla="*/ 0 60000 65536"/>
                <a:gd name="T8" fmla="*/ 0 60000 65536"/>
              </a:gdLst>
              <a:ahLst/>
              <a:cxnLst>
                <a:cxn ang="T6">
                  <a:pos x="T0" y="T1"/>
                </a:cxn>
                <a:cxn ang="T7">
                  <a:pos x="T2" y="T3"/>
                </a:cxn>
                <a:cxn ang="T8">
                  <a:pos x="T4" y="T5"/>
                </a:cxn>
              </a:cxnLst>
              <a:rect l="0" t="0" r="r" b="b"/>
              <a:pathLst>
                <a:path w="576" h="1312">
                  <a:moveTo>
                    <a:pt x="0" y="0"/>
                  </a:moveTo>
                  <a:lnTo>
                    <a:pt x="576" y="0"/>
                  </a:lnTo>
                  <a:lnTo>
                    <a:pt x="0" y="1312"/>
                  </a:lnTo>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204"/>
            <p:cNvSpPr>
              <a:spLocks/>
            </p:cNvSpPr>
            <p:nvPr userDrawn="1"/>
          </p:nvSpPr>
          <p:spPr bwMode="gray">
            <a:xfrm>
              <a:off x="0" y="2224"/>
              <a:ext cx="5056" cy="1728"/>
            </a:xfrm>
            <a:custGeom>
              <a:avLst/>
              <a:gdLst>
                <a:gd name="T0" fmla="*/ 0 w 5056"/>
                <a:gd name="T1" fmla="*/ 1152 h 1728"/>
                <a:gd name="T2" fmla="*/ 576 w 5056"/>
                <a:gd name="T3" fmla="*/ 0 h 1728"/>
                <a:gd name="T4" fmla="*/ 5056 w 5056"/>
                <a:gd name="T5" fmla="*/ 1728 h 1728"/>
                <a:gd name="T6" fmla="*/ 0 w 5056"/>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56" h="1728">
                  <a:moveTo>
                    <a:pt x="0" y="1152"/>
                  </a:moveTo>
                  <a:lnTo>
                    <a:pt x="576" y="0"/>
                  </a:lnTo>
                  <a:lnTo>
                    <a:pt x="5056" y="1728"/>
                  </a:lnTo>
                  <a:lnTo>
                    <a:pt x="0" y="1728"/>
                  </a:lnTo>
                </a:path>
              </a:pathLst>
            </a:custGeom>
            <a:solidFill>
              <a:schemeClr va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205"/>
            <p:cNvSpPr>
              <a:spLocks/>
            </p:cNvSpPr>
            <p:nvPr userDrawn="1"/>
          </p:nvSpPr>
          <p:spPr bwMode="gray">
            <a:xfrm>
              <a:off x="576" y="2224"/>
              <a:ext cx="5472" cy="1728"/>
            </a:xfrm>
            <a:custGeom>
              <a:avLst/>
              <a:gdLst>
                <a:gd name="T0" fmla="*/ 4320 w 5472"/>
                <a:gd name="T1" fmla="*/ 1728 h 1728"/>
                <a:gd name="T2" fmla="*/ 0 w 5472"/>
                <a:gd name="T3" fmla="*/ 0 h 1728"/>
                <a:gd name="T4" fmla="*/ 5472 w 5472"/>
                <a:gd name="T5" fmla="*/ 992 h 1728"/>
                <a:gd name="T6" fmla="*/ 5472 w 5472"/>
                <a:gd name="T7" fmla="*/ 1728 h 17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72" h="1728">
                  <a:moveTo>
                    <a:pt x="4320" y="1728"/>
                  </a:moveTo>
                  <a:lnTo>
                    <a:pt x="0" y="0"/>
                  </a:lnTo>
                  <a:lnTo>
                    <a:pt x="5472" y="992"/>
                  </a:lnTo>
                  <a:lnTo>
                    <a:pt x="5472" y="1728"/>
                  </a:lnTo>
                </a:path>
              </a:pathLst>
            </a:custGeom>
            <a:solidFill>
              <a:schemeClr val="accent1"/>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8" name="Freeform 206"/>
            <p:cNvSpPr>
              <a:spLocks/>
            </p:cNvSpPr>
            <p:nvPr userDrawn="1"/>
          </p:nvSpPr>
          <p:spPr bwMode="gray">
            <a:xfrm>
              <a:off x="576" y="1360"/>
              <a:ext cx="5472" cy="2016"/>
            </a:xfrm>
            <a:custGeom>
              <a:avLst/>
              <a:gdLst>
                <a:gd name="T0" fmla="*/ 5472 w 5472"/>
                <a:gd name="T1" fmla="*/ 2016 h 2016"/>
                <a:gd name="T2" fmla="*/ 0 w 5472"/>
                <a:gd name="T3" fmla="*/ 864 h 2016"/>
                <a:gd name="T4" fmla="*/ 5472 w 5472"/>
                <a:gd name="T5" fmla="*/ 0 h 2016"/>
                <a:gd name="T6" fmla="*/ 0 60000 65536"/>
                <a:gd name="T7" fmla="*/ 0 60000 65536"/>
                <a:gd name="T8" fmla="*/ 0 60000 65536"/>
              </a:gdLst>
              <a:ahLst/>
              <a:cxnLst>
                <a:cxn ang="T6">
                  <a:pos x="T0" y="T1"/>
                </a:cxn>
                <a:cxn ang="T7">
                  <a:pos x="T2" y="T3"/>
                </a:cxn>
                <a:cxn ang="T8">
                  <a:pos x="T4" y="T5"/>
                </a:cxn>
              </a:cxnLst>
              <a:rect l="0" t="0" r="r" b="b"/>
              <a:pathLst>
                <a:path w="5472" h="2016">
                  <a:moveTo>
                    <a:pt x="5472" y="2016"/>
                  </a:moveTo>
                  <a:lnTo>
                    <a:pt x="0" y="864"/>
                  </a:lnTo>
                  <a:lnTo>
                    <a:pt x="5472" y="0"/>
                  </a:lnTo>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9" name="Picture 208" descr="MAR_PFC_Blu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gray">
          <a:xfrm>
            <a:off x="715963" y="477838"/>
            <a:ext cx="150971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09" descr="MMC_PEND_Blue"/>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gray">
          <a:xfrm>
            <a:off x="7467600" y="6459538"/>
            <a:ext cx="165893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10" descr="MAR_PTAG_Blue"/>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gray">
          <a:xfrm>
            <a:off x="5932488" y="574675"/>
            <a:ext cx="3194050"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66712"/>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221993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663D801D-7D03-4EA2-8DA2-AD7A4CCC53F9}"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E380FE09-1292-4DF5-9B12-2E0D642C131D}" type="datetime4">
              <a:rPr lang="en-GB"/>
              <a:pPr>
                <a:defRPr/>
              </a:pPr>
              <a:t>22 March 2017</a:t>
            </a:fld>
            <a:endParaRPr lang="en-GB"/>
          </a:p>
        </p:txBody>
      </p:sp>
    </p:spTree>
    <p:extLst>
      <p:ext uri="{BB962C8B-B14F-4D97-AF65-F5344CB8AC3E}">
        <p14:creationId xmlns:p14="http://schemas.microsoft.com/office/powerpoint/2010/main" val="31061276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080C1E20-2FE6-4217-9AFA-713131D8177B}"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E52910FF-C3C7-4588-91F5-415ED8D2B7AA}" type="datetime4">
              <a:rPr lang="en-GB"/>
              <a:pPr>
                <a:defRPr/>
              </a:pPr>
              <a:t>22 March 2017</a:t>
            </a:fld>
            <a:endParaRPr lang="en-GB"/>
          </a:p>
        </p:txBody>
      </p:sp>
    </p:spTree>
    <p:extLst>
      <p:ext uri="{BB962C8B-B14F-4D97-AF65-F5344CB8AC3E}">
        <p14:creationId xmlns:p14="http://schemas.microsoft.com/office/powerpoint/2010/main" val="6420771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F993A847-B05E-495D-A147-77CD9A0925DC}"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455D8F52-C36D-4FE4-8A7B-747E0355616C}" type="datetime4">
              <a:rPr lang="en-GB"/>
              <a:pPr>
                <a:defRPr/>
              </a:pPr>
              <a:t>22 March 2017</a:t>
            </a:fld>
            <a:endParaRPr lang="en-GB"/>
          </a:p>
        </p:txBody>
      </p:sp>
    </p:spTree>
    <p:extLst>
      <p:ext uri="{BB962C8B-B14F-4D97-AF65-F5344CB8AC3E}">
        <p14:creationId xmlns:p14="http://schemas.microsoft.com/office/powerpoint/2010/main" val="2888727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9F8CB539-17CC-4637-9298-636809C6E89F}"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8EAC3F6C-680D-485B-AFD7-5BE7DC1025DC}" type="datetime4">
              <a:rPr lang="en-GB"/>
              <a:pPr>
                <a:defRPr/>
              </a:pPr>
              <a:t>22 March 2017</a:t>
            </a:fld>
            <a:endParaRPr lang="en-GB"/>
          </a:p>
        </p:txBody>
      </p:sp>
    </p:spTree>
    <p:extLst>
      <p:ext uri="{BB962C8B-B14F-4D97-AF65-F5344CB8AC3E}">
        <p14:creationId xmlns:p14="http://schemas.microsoft.com/office/powerpoint/2010/main" val="21561802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31BDEB62-3834-44DD-92CF-EC62B9A1CEEB}"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AAA7923C-29E4-4BF5-9214-D34B2CA81034}" type="datetime4">
              <a:rPr lang="en-GB"/>
              <a:pPr>
                <a:defRPr/>
              </a:pPr>
              <a:t>22 March 2017</a:t>
            </a:fld>
            <a:endParaRPr lang="en-GB"/>
          </a:p>
        </p:txBody>
      </p:sp>
    </p:spTree>
    <p:extLst>
      <p:ext uri="{BB962C8B-B14F-4D97-AF65-F5344CB8AC3E}">
        <p14:creationId xmlns:p14="http://schemas.microsoft.com/office/powerpoint/2010/main" val="34761857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DA24A403-7760-431D-B6AB-B9401410D816}"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DA7B2CA2-9EE9-4D49-88FF-5724B6FD38AA}" type="datetime4">
              <a:rPr lang="en-GB"/>
              <a:pPr>
                <a:defRPr/>
              </a:pPr>
              <a:t>22 March 2017</a:t>
            </a:fld>
            <a:endParaRPr lang="en-GB"/>
          </a:p>
        </p:txBody>
      </p:sp>
    </p:spTree>
    <p:extLst>
      <p:ext uri="{BB962C8B-B14F-4D97-AF65-F5344CB8AC3E}">
        <p14:creationId xmlns:p14="http://schemas.microsoft.com/office/powerpoint/2010/main" val="15554574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5C225126-9DE1-4F18-8D41-D07DFBEF0E47}"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F251D03F-A186-4531-BBD9-D6CD3158C3B2}" type="datetime4">
              <a:rPr lang="en-GB"/>
              <a:pPr>
                <a:defRPr/>
              </a:pPr>
              <a:t>22 March 2017</a:t>
            </a:fld>
            <a:endParaRPr lang="en-GB"/>
          </a:p>
        </p:txBody>
      </p:sp>
    </p:spTree>
    <p:extLst>
      <p:ext uri="{BB962C8B-B14F-4D97-AF65-F5344CB8AC3E}">
        <p14:creationId xmlns:p14="http://schemas.microsoft.com/office/powerpoint/2010/main" val="384522828"/>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357531DB-D088-4459-9CED-9C78CD93A603}"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BE3256C3-A8DA-4F6E-9CC4-1A13F35167C4}" type="datetime4">
              <a:rPr lang="en-GB"/>
              <a:pPr>
                <a:defRPr/>
              </a:pPr>
              <a:t>22 March 2017</a:t>
            </a:fld>
            <a:endParaRPr lang="en-GB"/>
          </a:p>
        </p:txBody>
      </p:sp>
    </p:spTree>
    <p:extLst>
      <p:ext uri="{BB962C8B-B14F-4D97-AF65-F5344CB8AC3E}">
        <p14:creationId xmlns:p14="http://schemas.microsoft.com/office/powerpoint/2010/main" val="294079236"/>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EC204F75-903F-4997-B55E-18E85102F46D}"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16FD21AE-5CE2-4686-9E4F-CBCE3C107DE7}" type="datetime4">
              <a:rPr lang="en-GB"/>
              <a:pPr>
                <a:defRPr/>
              </a:pPr>
              <a:t>22 March 2017</a:t>
            </a:fld>
            <a:endParaRPr lang="en-GB"/>
          </a:p>
        </p:txBody>
      </p:sp>
    </p:spTree>
    <p:extLst>
      <p:ext uri="{BB962C8B-B14F-4D97-AF65-F5344CB8AC3E}">
        <p14:creationId xmlns:p14="http://schemas.microsoft.com/office/powerpoint/2010/main" val="2367197095"/>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46F044B9-13B9-4971-8E81-F5CC932BCF72}"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CDFB897F-8AE3-4A36-B39B-BD6E49AB69AC}" type="datetime4">
              <a:rPr lang="en-GB"/>
              <a:pPr>
                <a:defRPr/>
              </a:pPr>
              <a:t>22 March 2017</a:t>
            </a:fld>
            <a:endParaRPr lang="en-GB"/>
          </a:p>
        </p:txBody>
      </p:sp>
    </p:spTree>
    <p:extLst>
      <p:ext uri="{BB962C8B-B14F-4D97-AF65-F5344CB8AC3E}">
        <p14:creationId xmlns:p14="http://schemas.microsoft.com/office/powerpoint/2010/main" val="3304261400"/>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D39B67A9-00C6-4ED9-9540-E57BF68F1512}"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52A34670-8081-4502-BE2A-D970CD1B8297}" type="datetime4">
              <a:rPr lang="en-GB"/>
              <a:pPr>
                <a:defRPr/>
              </a:pPr>
              <a:t>22 March 2017</a:t>
            </a:fld>
            <a:endParaRPr lang="en-GB"/>
          </a:p>
        </p:txBody>
      </p:sp>
    </p:spTree>
    <p:extLst>
      <p:ext uri="{BB962C8B-B14F-4D97-AF65-F5344CB8AC3E}">
        <p14:creationId xmlns:p14="http://schemas.microsoft.com/office/powerpoint/2010/main" val="420742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859C3E34-01F8-455C-939E-4E38DA5AB22F}"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B13D2C15-54D8-43DB-A32A-28169A6AA0F3}" type="datetime4">
              <a:rPr lang="en-GB"/>
              <a:pPr>
                <a:defRPr/>
              </a:pPr>
              <a:t>22 March 2017</a:t>
            </a:fld>
            <a:endParaRPr lang="en-GB"/>
          </a:p>
        </p:txBody>
      </p:sp>
    </p:spTree>
    <p:extLst>
      <p:ext uri="{BB962C8B-B14F-4D97-AF65-F5344CB8AC3E}">
        <p14:creationId xmlns:p14="http://schemas.microsoft.com/office/powerpoint/2010/main" val="20654002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5613" y="382588"/>
            <a:ext cx="8686800" cy="690562"/>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5613" y="1277938"/>
            <a:ext cx="8686800" cy="4987925"/>
          </a:xfrm>
        </p:spPr>
        <p:txBody>
          <a:bodyPr/>
          <a:lstStyle/>
          <a:p>
            <a:pPr lvl="0"/>
            <a:endParaRPr lang="en-GB" noProof="0" dirty="0" smtClean="0"/>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2E611D33-C968-48A1-B8FA-7E9A7A24960B}"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7CC1DFEF-3ACD-4270-9AD3-4A562B70FEEC}" type="datetime4">
              <a:rPr lang="en-GB"/>
              <a:pPr>
                <a:defRPr/>
              </a:pPr>
              <a:t>22 March 2017</a:t>
            </a:fld>
            <a:endParaRPr lang="en-GB"/>
          </a:p>
        </p:txBody>
      </p:sp>
    </p:spTree>
    <p:extLst>
      <p:ext uri="{BB962C8B-B14F-4D97-AF65-F5344CB8AC3E}">
        <p14:creationId xmlns:p14="http://schemas.microsoft.com/office/powerpoint/2010/main" val="35250344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616200"/>
            <a:ext cx="9601200" cy="3657600"/>
            <a:chOff x="0" y="2616200"/>
            <a:chExt cx="9601201" cy="3657601"/>
          </a:xfrm>
        </p:grpSpPr>
        <p:sp>
          <p:nvSpPr>
            <p:cNvPr id="5" name="Freeform 10"/>
            <p:cNvSpPr>
              <a:spLocks/>
            </p:cNvSpPr>
            <p:nvPr userDrawn="1"/>
          </p:nvSpPr>
          <p:spPr bwMode="auto">
            <a:xfrm>
              <a:off x="0" y="2616200"/>
              <a:ext cx="914401" cy="3657601"/>
            </a:xfrm>
            <a:custGeom>
              <a:avLst/>
              <a:gdLst>
                <a:gd name="T0" fmla="*/ 0 w 914401"/>
                <a:gd name="T1" fmla="*/ 0 h 3657601"/>
                <a:gd name="T2" fmla="*/ 914400 w 914401"/>
                <a:gd name="T3" fmla="*/ 0 h 3657601"/>
                <a:gd name="T4" fmla="*/ 711200 w 914401"/>
                <a:gd name="T5" fmla="*/ 3657600 h 3657601"/>
                <a:gd name="T6" fmla="*/ 0 w 914401"/>
                <a:gd name="T7" fmla="*/ 3657600 h 3657601"/>
                <a:gd name="T8" fmla="*/ 0 w 914401"/>
                <a:gd name="T9" fmla="*/ 0 h 3657601"/>
                <a:gd name="T10" fmla="*/ 914401 w 914401"/>
                <a:gd name="T11" fmla="*/ 3657601 h 3657601"/>
              </a:gdLst>
              <a:ahLst/>
              <a:cxnLst>
                <a:cxn ang="0">
                  <a:pos x="T0" y="T1"/>
                </a:cxn>
                <a:cxn ang="0">
                  <a:pos x="T2" y="T3"/>
                </a:cxn>
                <a:cxn ang="0">
                  <a:pos x="T4" y="T5"/>
                </a:cxn>
                <a:cxn ang="0">
                  <a:pos x="T6" y="T7"/>
                </a:cxn>
              </a:cxnLst>
              <a:rect l="T8" t="T9" r="T10" b="T11"/>
              <a:pathLst>
                <a:path w="914401" h="3657601">
                  <a:moveTo>
                    <a:pt x="0" y="0"/>
                  </a:moveTo>
                  <a:lnTo>
                    <a:pt x="914400" y="0"/>
                  </a:lnTo>
                  <a:lnTo>
                    <a:pt x="711200" y="3657600"/>
                  </a:lnTo>
                  <a:lnTo>
                    <a:pt x="0" y="3657600"/>
                  </a:lnTo>
                </a:path>
              </a:pathLst>
            </a:custGeom>
            <a:solidFill>
              <a:schemeClr val="fo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11"/>
            <p:cNvSpPr>
              <a:spLocks/>
            </p:cNvSpPr>
            <p:nvPr userDrawn="1"/>
          </p:nvSpPr>
          <p:spPr bwMode="auto">
            <a:xfrm>
              <a:off x="457200" y="2616200"/>
              <a:ext cx="8940801" cy="3657601"/>
            </a:xfrm>
            <a:custGeom>
              <a:avLst/>
              <a:gdLst>
                <a:gd name="T0" fmla="*/ 0 w 8940801"/>
                <a:gd name="T1" fmla="*/ 3657600 h 3657601"/>
                <a:gd name="T2" fmla="*/ 457200 w 8940801"/>
                <a:gd name="T3" fmla="*/ 0 h 3657601"/>
                <a:gd name="T4" fmla="*/ 8940800 w 8940801"/>
                <a:gd name="T5" fmla="*/ 3657600 h 3657601"/>
                <a:gd name="T6" fmla="*/ 0 w 8940801"/>
                <a:gd name="T7" fmla="*/ 0 h 3657601"/>
                <a:gd name="T8" fmla="*/ 8940801 w 8940801"/>
                <a:gd name="T9" fmla="*/ 3657601 h 3657601"/>
              </a:gdLst>
              <a:ahLst/>
              <a:cxnLst>
                <a:cxn ang="0">
                  <a:pos x="T0" y="T1"/>
                </a:cxn>
                <a:cxn ang="0">
                  <a:pos x="T2" y="T3"/>
                </a:cxn>
                <a:cxn ang="0">
                  <a:pos x="T4" y="T5"/>
                </a:cxn>
              </a:cxnLst>
              <a:rect l="T6" t="T7" r="T8" b="T9"/>
              <a:pathLst>
                <a:path w="8940801" h="3657601">
                  <a:moveTo>
                    <a:pt x="0" y="3657600"/>
                  </a:moveTo>
                  <a:lnTo>
                    <a:pt x="457200" y="0"/>
                  </a:lnTo>
                  <a:lnTo>
                    <a:pt x="8940800" y="3657600"/>
                  </a:lnTo>
                </a:path>
              </a:pathLst>
            </a:custGeom>
            <a:solidFill>
              <a:schemeClr val="accent2"/>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12"/>
            <p:cNvSpPr>
              <a:spLocks/>
            </p:cNvSpPr>
            <p:nvPr userDrawn="1"/>
          </p:nvSpPr>
          <p:spPr bwMode="auto">
            <a:xfrm>
              <a:off x="914400" y="2616200"/>
              <a:ext cx="8686801" cy="3657601"/>
            </a:xfrm>
            <a:custGeom>
              <a:avLst/>
              <a:gdLst>
                <a:gd name="T0" fmla="*/ 8229600 w 8686801"/>
                <a:gd name="T1" fmla="*/ 3657600 h 3657601"/>
                <a:gd name="T2" fmla="*/ 0 w 8686801"/>
                <a:gd name="T3" fmla="*/ 0 h 3657601"/>
                <a:gd name="T4" fmla="*/ 8686800 w 8686801"/>
                <a:gd name="T5" fmla="*/ 1371600 h 3657601"/>
                <a:gd name="T6" fmla="*/ 8686800 w 8686801"/>
                <a:gd name="T7" fmla="*/ 3657600 h 3657601"/>
                <a:gd name="T8" fmla="*/ 0 w 8686801"/>
                <a:gd name="T9" fmla="*/ 0 h 3657601"/>
                <a:gd name="T10" fmla="*/ 8686801 w 8686801"/>
                <a:gd name="T11" fmla="*/ 3657601 h 3657601"/>
              </a:gdLst>
              <a:ahLst/>
              <a:cxnLst>
                <a:cxn ang="0">
                  <a:pos x="T0" y="T1"/>
                </a:cxn>
                <a:cxn ang="0">
                  <a:pos x="T2" y="T3"/>
                </a:cxn>
                <a:cxn ang="0">
                  <a:pos x="T4" y="T5"/>
                </a:cxn>
                <a:cxn ang="0">
                  <a:pos x="T6" y="T7"/>
                </a:cxn>
              </a:cxnLst>
              <a:rect l="T8" t="T9" r="T10" b="T11"/>
              <a:pathLst>
                <a:path w="8686801" h="3657601">
                  <a:moveTo>
                    <a:pt x="8229600" y="3657600"/>
                  </a:moveTo>
                  <a:lnTo>
                    <a:pt x="0" y="0"/>
                  </a:lnTo>
                  <a:lnTo>
                    <a:pt x="8686800" y="1371600"/>
                  </a:lnTo>
                  <a:lnTo>
                    <a:pt x="8686800" y="3657600"/>
                  </a:lnTo>
                </a:path>
              </a:pathLst>
            </a:custGeom>
            <a:solidFill>
              <a:schemeClr val="accent1"/>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8" name="Picture 13"/>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67600" y="6459538"/>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p:cNvPicPr>
            <a:picLocks/>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324225" y="574675"/>
            <a:ext cx="29495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9"/>
            <a:ext cx="4852988" cy="229935"/>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36822956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atin typeface="Arial" charset="0"/>
              </a:defRPr>
            </a:lvl1pPr>
          </a:lstStyle>
          <a:p>
            <a:pPr>
              <a:defRPr/>
            </a:pPr>
            <a:fld id="{D48F6811-E661-4F3F-9D62-76E60E76C4D1}" type="slidenum">
              <a:rPr lang="en-GB"/>
              <a:pPr>
                <a:defRPr/>
              </a:pPr>
              <a:t>‹#›</a:t>
            </a:fld>
            <a:endParaRPr lang="en-GB" dirty="0"/>
          </a:p>
        </p:txBody>
      </p:sp>
    </p:spTree>
    <p:extLst>
      <p:ext uri="{BB962C8B-B14F-4D97-AF65-F5344CB8AC3E}">
        <p14:creationId xmlns:p14="http://schemas.microsoft.com/office/powerpoint/2010/main" val="237070559"/>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3"/>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5"/>
            <a:ext cx="8161338" cy="1500187"/>
          </a:xfrm>
        </p:spPr>
        <p:txBody>
          <a:bodyPr anchor="b"/>
          <a:lstStyle>
            <a:lvl1pPr marL="0" indent="0">
              <a:buNone/>
              <a:defRPr sz="2000"/>
            </a:lvl1pPr>
            <a:lvl2pPr marL="457026" indent="0">
              <a:buNone/>
              <a:defRPr sz="1800"/>
            </a:lvl2pPr>
            <a:lvl3pPr marL="914046" indent="0">
              <a:buNone/>
              <a:defRPr sz="1600"/>
            </a:lvl3pPr>
            <a:lvl4pPr marL="1371073" indent="0">
              <a:buNone/>
              <a:defRPr sz="1400"/>
            </a:lvl4pPr>
            <a:lvl5pPr marL="1828098" indent="0">
              <a:buNone/>
              <a:defRPr sz="1400"/>
            </a:lvl5pPr>
            <a:lvl6pPr marL="2285123" indent="0">
              <a:buNone/>
              <a:defRPr sz="1400"/>
            </a:lvl6pPr>
            <a:lvl7pPr marL="2742146" indent="0">
              <a:buNone/>
              <a:defRPr sz="1400"/>
            </a:lvl7pPr>
            <a:lvl8pPr marL="3199170" indent="0">
              <a:buNone/>
              <a:defRPr sz="1400"/>
            </a:lvl8pPr>
            <a:lvl9pPr marL="3656195"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atin typeface="Arial" charset="0"/>
              </a:defRPr>
            </a:lvl1pPr>
          </a:lstStyle>
          <a:p>
            <a:pPr>
              <a:defRPr/>
            </a:pPr>
            <a:fld id="{D6781E9E-1694-4186-ADFE-358A58A8B6C1}" type="slidenum">
              <a:rPr lang="en-GB"/>
              <a:pPr>
                <a:defRPr/>
              </a:pPr>
              <a:t>‹#›</a:t>
            </a:fld>
            <a:endParaRPr lang="en-GB" dirty="0"/>
          </a:p>
        </p:txBody>
      </p:sp>
    </p:spTree>
    <p:extLst>
      <p:ext uri="{BB962C8B-B14F-4D97-AF65-F5344CB8AC3E}">
        <p14:creationId xmlns:p14="http://schemas.microsoft.com/office/powerpoint/2010/main" val="32615908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6"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 Number Placeholder 4"/>
          <p:cNvSpPr>
            <a:spLocks noGrp="1"/>
          </p:cNvSpPr>
          <p:nvPr>
            <p:ph type="sldNum" sz="quarter" idx="10"/>
          </p:nvPr>
        </p:nvSpPr>
        <p:spPr/>
        <p:txBody>
          <a:bodyPr/>
          <a:lstStyle>
            <a:lvl1pPr>
              <a:defRPr>
                <a:latin typeface="Arial" charset="0"/>
              </a:defRPr>
            </a:lvl1pPr>
          </a:lstStyle>
          <a:p>
            <a:pPr>
              <a:defRPr/>
            </a:pPr>
            <a:fld id="{501ED71C-4998-4FDE-AE41-B5F4D66BDD4E}" type="slidenum">
              <a:rPr lang="en-GB"/>
              <a:pPr>
                <a:defRPr/>
              </a:pPr>
              <a:t>‹#›</a:t>
            </a:fld>
            <a:endParaRPr lang="en-GB" dirty="0"/>
          </a:p>
        </p:txBody>
      </p:sp>
    </p:spTree>
    <p:extLst>
      <p:ext uri="{BB962C8B-B14F-4D97-AF65-F5344CB8AC3E}">
        <p14:creationId xmlns:p14="http://schemas.microsoft.com/office/powerpoint/2010/main" val="14377027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30"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026" indent="0">
              <a:buNone/>
              <a:defRPr sz="2000" b="1"/>
            </a:lvl2pPr>
            <a:lvl3pPr marL="914046" indent="0">
              <a:buNone/>
              <a:defRPr sz="1800" b="1"/>
            </a:lvl3pPr>
            <a:lvl4pPr marL="1371073" indent="0">
              <a:buNone/>
              <a:defRPr sz="1600" b="1"/>
            </a:lvl4pPr>
            <a:lvl5pPr marL="1828098" indent="0">
              <a:buNone/>
              <a:defRPr sz="1600" b="1"/>
            </a:lvl5pPr>
            <a:lvl6pPr marL="2285123" indent="0">
              <a:buNone/>
              <a:defRPr sz="1600" b="1"/>
            </a:lvl6pPr>
            <a:lvl7pPr marL="2742146" indent="0">
              <a:buNone/>
              <a:defRPr sz="1600" b="1"/>
            </a:lvl7pPr>
            <a:lvl8pPr marL="3199170" indent="0">
              <a:buNone/>
              <a:defRPr sz="1600" b="1"/>
            </a:lvl8pPr>
            <a:lvl9pPr marL="36561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94" y="1535113"/>
            <a:ext cx="4244975" cy="639762"/>
          </a:xfrm>
        </p:spPr>
        <p:txBody>
          <a:bodyPr anchor="b"/>
          <a:lstStyle>
            <a:lvl1pPr marL="0" indent="0">
              <a:buNone/>
              <a:defRPr sz="2400" b="1"/>
            </a:lvl1pPr>
            <a:lvl2pPr marL="457026" indent="0">
              <a:buNone/>
              <a:defRPr sz="2000" b="1"/>
            </a:lvl2pPr>
            <a:lvl3pPr marL="914046" indent="0">
              <a:buNone/>
              <a:defRPr sz="1800" b="1"/>
            </a:lvl3pPr>
            <a:lvl4pPr marL="1371073" indent="0">
              <a:buNone/>
              <a:defRPr sz="1600" b="1"/>
            </a:lvl4pPr>
            <a:lvl5pPr marL="1828098" indent="0">
              <a:buNone/>
              <a:defRPr sz="1600" b="1"/>
            </a:lvl5pPr>
            <a:lvl6pPr marL="2285123" indent="0">
              <a:buNone/>
              <a:defRPr sz="1600" b="1"/>
            </a:lvl6pPr>
            <a:lvl7pPr marL="2742146" indent="0">
              <a:buNone/>
              <a:defRPr sz="1600" b="1"/>
            </a:lvl7pPr>
            <a:lvl8pPr marL="3199170" indent="0">
              <a:buNone/>
              <a:defRPr sz="1600" b="1"/>
            </a:lvl8pPr>
            <a:lvl9pPr marL="36561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94"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 Number Placeholder 6"/>
          <p:cNvSpPr>
            <a:spLocks noGrp="1"/>
          </p:cNvSpPr>
          <p:nvPr>
            <p:ph type="sldNum" sz="quarter" idx="10"/>
          </p:nvPr>
        </p:nvSpPr>
        <p:spPr/>
        <p:txBody>
          <a:bodyPr/>
          <a:lstStyle>
            <a:lvl1pPr>
              <a:defRPr>
                <a:latin typeface="Arial" charset="0"/>
              </a:defRPr>
            </a:lvl1pPr>
          </a:lstStyle>
          <a:p>
            <a:pPr>
              <a:defRPr/>
            </a:pPr>
            <a:fld id="{A65DCE2F-F172-4C86-9A1C-6604B0522E52}" type="slidenum">
              <a:rPr lang="en-GB"/>
              <a:pPr>
                <a:defRPr/>
              </a:pPr>
              <a:t>‹#›</a:t>
            </a:fld>
            <a:endParaRPr lang="en-GB" dirty="0"/>
          </a:p>
        </p:txBody>
      </p:sp>
    </p:spTree>
    <p:extLst>
      <p:ext uri="{BB962C8B-B14F-4D97-AF65-F5344CB8AC3E}">
        <p14:creationId xmlns:p14="http://schemas.microsoft.com/office/powerpoint/2010/main" val="15451692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lvl1pPr>
              <a:defRPr>
                <a:latin typeface="Arial" charset="0"/>
              </a:defRPr>
            </a:lvl1pPr>
          </a:lstStyle>
          <a:p>
            <a:pPr>
              <a:defRPr/>
            </a:pPr>
            <a:fld id="{C9538F01-2100-48A4-9BB8-C8EB1166CB08}" type="slidenum">
              <a:rPr lang="en-GB"/>
              <a:pPr>
                <a:defRPr/>
              </a:pPr>
              <a:t>‹#›</a:t>
            </a:fld>
            <a:endParaRPr lang="en-GB" dirty="0"/>
          </a:p>
        </p:txBody>
      </p:sp>
    </p:spTree>
    <p:extLst>
      <p:ext uri="{BB962C8B-B14F-4D97-AF65-F5344CB8AC3E}">
        <p14:creationId xmlns:p14="http://schemas.microsoft.com/office/powerpoint/2010/main" val="22886693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atin typeface="Arial" charset="0"/>
              </a:defRPr>
            </a:lvl1pPr>
          </a:lstStyle>
          <a:p>
            <a:pPr>
              <a:defRPr/>
            </a:pPr>
            <a:fld id="{7947CD31-0C5F-4B70-984A-0736874A3671}" type="slidenum">
              <a:rPr lang="en-GB"/>
              <a:pPr>
                <a:defRPr/>
              </a:pPr>
              <a:t>‹#›</a:t>
            </a:fld>
            <a:endParaRPr lang="en-GB" dirty="0"/>
          </a:p>
        </p:txBody>
      </p:sp>
    </p:spTree>
    <p:extLst>
      <p:ext uri="{BB962C8B-B14F-4D97-AF65-F5344CB8AC3E}">
        <p14:creationId xmlns:p14="http://schemas.microsoft.com/office/powerpoint/2010/main" val="4900683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31"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2"/>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31" y="1435106"/>
            <a:ext cx="3160713" cy="4691063"/>
          </a:xfrm>
        </p:spPr>
        <p:txBody>
          <a:bodyPr/>
          <a:lstStyle>
            <a:lvl1pPr marL="0" indent="0">
              <a:buNone/>
              <a:defRPr sz="1400"/>
            </a:lvl1pPr>
            <a:lvl2pPr marL="457026" indent="0">
              <a:buNone/>
              <a:defRPr sz="1200"/>
            </a:lvl2pPr>
            <a:lvl3pPr marL="914046" indent="0">
              <a:buNone/>
              <a:defRPr sz="1000"/>
            </a:lvl3pPr>
            <a:lvl4pPr marL="1371073" indent="0">
              <a:buNone/>
              <a:defRPr sz="900"/>
            </a:lvl4pPr>
            <a:lvl5pPr marL="1828098" indent="0">
              <a:buNone/>
              <a:defRPr sz="900"/>
            </a:lvl5pPr>
            <a:lvl6pPr marL="2285123" indent="0">
              <a:buNone/>
              <a:defRPr sz="900"/>
            </a:lvl6pPr>
            <a:lvl7pPr marL="2742146" indent="0">
              <a:buNone/>
              <a:defRPr sz="900"/>
            </a:lvl7pPr>
            <a:lvl8pPr marL="3199170" indent="0">
              <a:buNone/>
              <a:defRPr sz="900"/>
            </a:lvl8pPr>
            <a:lvl9pPr marL="3656195"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atin typeface="Arial" charset="0"/>
              </a:defRPr>
            </a:lvl1pPr>
          </a:lstStyle>
          <a:p>
            <a:pPr>
              <a:defRPr/>
            </a:pPr>
            <a:fld id="{C3D43B69-5DE9-4D75-A165-662D05B6EDF4}" type="slidenum">
              <a:rPr lang="en-GB"/>
              <a:pPr>
                <a:defRPr/>
              </a:pPr>
              <a:t>‹#›</a:t>
            </a:fld>
            <a:endParaRPr lang="en-GB" dirty="0"/>
          </a:p>
        </p:txBody>
      </p:sp>
    </p:spTree>
    <p:extLst>
      <p:ext uri="{BB962C8B-B14F-4D97-AF65-F5344CB8AC3E}">
        <p14:creationId xmlns:p14="http://schemas.microsoft.com/office/powerpoint/2010/main" val="8664385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026" indent="0">
              <a:buNone/>
              <a:defRPr sz="2800"/>
            </a:lvl2pPr>
            <a:lvl3pPr marL="914046" indent="0">
              <a:buNone/>
              <a:defRPr sz="2400"/>
            </a:lvl3pPr>
            <a:lvl4pPr marL="1371073" indent="0">
              <a:buNone/>
              <a:defRPr sz="2000"/>
            </a:lvl4pPr>
            <a:lvl5pPr marL="1828098" indent="0">
              <a:buNone/>
              <a:defRPr sz="2000"/>
            </a:lvl5pPr>
            <a:lvl6pPr marL="2285123" indent="0">
              <a:buNone/>
              <a:defRPr sz="2000"/>
            </a:lvl6pPr>
            <a:lvl7pPr marL="2742146" indent="0">
              <a:buNone/>
              <a:defRPr sz="2000"/>
            </a:lvl7pPr>
            <a:lvl8pPr marL="3199170" indent="0">
              <a:buNone/>
              <a:defRPr sz="2000"/>
            </a:lvl8pPr>
            <a:lvl9pPr marL="3656195" indent="0">
              <a:buNone/>
              <a:defRPr sz="2000"/>
            </a:lvl9pPr>
          </a:lstStyle>
          <a:p>
            <a:pPr lvl="0"/>
            <a:endParaRPr lang="en-GB" noProof="0" dirty="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026" indent="0">
              <a:buNone/>
              <a:defRPr sz="1200"/>
            </a:lvl2pPr>
            <a:lvl3pPr marL="914046" indent="0">
              <a:buNone/>
              <a:defRPr sz="1000"/>
            </a:lvl3pPr>
            <a:lvl4pPr marL="1371073" indent="0">
              <a:buNone/>
              <a:defRPr sz="900"/>
            </a:lvl4pPr>
            <a:lvl5pPr marL="1828098" indent="0">
              <a:buNone/>
              <a:defRPr sz="900"/>
            </a:lvl5pPr>
            <a:lvl6pPr marL="2285123" indent="0">
              <a:buNone/>
              <a:defRPr sz="900"/>
            </a:lvl6pPr>
            <a:lvl7pPr marL="2742146" indent="0">
              <a:buNone/>
              <a:defRPr sz="900"/>
            </a:lvl7pPr>
            <a:lvl8pPr marL="3199170" indent="0">
              <a:buNone/>
              <a:defRPr sz="900"/>
            </a:lvl8pPr>
            <a:lvl9pPr marL="3656195"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atin typeface="Arial" charset="0"/>
              </a:defRPr>
            </a:lvl1pPr>
          </a:lstStyle>
          <a:p>
            <a:pPr>
              <a:defRPr/>
            </a:pPr>
            <a:fld id="{5423D27C-F3FD-479D-9D9A-54B36DE90382}" type="slidenum">
              <a:rPr lang="en-GB"/>
              <a:pPr>
                <a:defRPr/>
              </a:pPr>
              <a:t>‹#›</a:t>
            </a:fld>
            <a:endParaRPr lang="en-GB" dirty="0"/>
          </a:p>
        </p:txBody>
      </p:sp>
    </p:spTree>
    <p:extLst>
      <p:ext uri="{BB962C8B-B14F-4D97-AF65-F5344CB8AC3E}">
        <p14:creationId xmlns:p14="http://schemas.microsoft.com/office/powerpoint/2010/main" val="2445225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02F8182F-5FF4-4BD8-AFBF-9E4C245DBCC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43276439-9911-4CB7-9242-FCBACFA4E667}" type="datetime4">
              <a:rPr lang="en-GB"/>
              <a:pPr>
                <a:defRPr/>
              </a:pPr>
              <a:t>22 March 2017</a:t>
            </a:fld>
            <a:endParaRPr lang="en-GB"/>
          </a:p>
        </p:txBody>
      </p:sp>
    </p:spTree>
    <p:extLst>
      <p:ext uri="{BB962C8B-B14F-4D97-AF65-F5344CB8AC3E}">
        <p14:creationId xmlns:p14="http://schemas.microsoft.com/office/powerpoint/2010/main" val="307881548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atin typeface="Arial" charset="0"/>
              </a:defRPr>
            </a:lvl1pPr>
          </a:lstStyle>
          <a:p>
            <a:pPr>
              <a:defRPr/>
            </a:pPr>
            <a:fld id="{0C04241D-88D6-4E17-9862-5512D5F5AEE0}" type="slidenum">
              <a:rPr lang="en-GB"/>
              <a:pPr>
                <a:defRPr/>
              </a:pPr>
              <a:t>‹#›</a:t>
            </a:fld>
            <a:endParaRPr lang="en-GB" dirty="0"/>
          </a:p>
        </p:txBody>
      </p:sp>
    </p:spTree>
    <p:extLst>
      <p:ext uri="{BB962C8B-B14F-4D97-AF65-F5344CB8AC3E}">
        <p14:creationId xmlns:p14="http://schemas.microsoft.com/office/powerpoint/2010/main" val="24395499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5" y="382594"/>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94"/>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3"/>
          <p:cNvSpPr>
            <a:spLocks noGrp="1"/>
          </p:cNvSpPr>
          <p:nvPr>
            <p:ph type="sldNum" sz="quarter" idx="10"/>
          </p:nvPr>
        </p:nvSpPr>
        <p:spPr/>
        <p:txBody>
          <a:bodyPr/>
          <a:lstStyle>
            <a:lvl1pPr>
              <a:defRPr>
                <a:latin typeface="Arial" charset="0"/>
              </a:defRPr>
            </a:lvl1pPr>
          </a:lstStyle>
          <a:p>
            <a:pPr>
              <a:defRPr/>
            </a:pPr>
            <a:fld id="{52579C2A-C010-4F9C-AF69-A77609B4113A}" type="slidenum">
              <a:rPr lang="en-GB"/>
              <a:pPr>
                <a:defRPr/>
              </a:pPr>
              <a:t>‹#›</a:t>
            </a:fld>
            <a:endParaRPr lang="en-GB" dirty="0"/>
          </a:p>
        </p:txBody>
      </p:sp>
    </p:spTree>
    <p:extLst>
      <p:ext uri="{BB962C8B-B14F-4D97-AF65-F5344CB8AC3E}">
        <p14:creationId xmlns:p14="http://schemas.microsoft.com/office/powerpoint/2010/main" val="18258996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MMC_CoverShape"/>
          <p:cNvGrpSpPr>
            <a:grpSpLocks/>
          </p:cNvGrpSpPr>
          <p:nvPr userDrawn="1">
            <p:custDataLst>
              <p:tags r:id="rId1"/>
            </p:custDataLst>
          </p:nvPr>
        </p:nvGrpSpPr>
        <p:grpSpPr bwMode="auto">
          <a:xfrm>
            <a:off x="0" y="2616200"/>
            <a:ext cx="9601200" cy="3657600"/>
            <a:chOff x="0" y="2616200"/>
            <a:chExt cx="9601201" cy="3657601"/>
          </a:xfrm>
        </p:grpSpPr>
        <p:sp>
          <p:nvSpPr>
            <p:cNvPr id="5" name="Freeform 9"/>
            <p:cNvSpPr>
              <a:spLocks/>
            </p:cNvSpPr>
            <p:nvPr userDrawn="1"/>
          </p:nvSpPr>
          <p:spPr bwMode="auto">
            <a:xfrm>
              <a:off x="0" y="2616200"/>
              <a:ext cx="914401" cy="1625601"/>
            </a:xfrm>
            <a:custGeom>
              <a:avLst/>
              <a:gdLst>
                <a:gd name="T0" fmla="*/ 0 w 914401"/>
                <a:gd name="T1" fmla="*/ 457200 h 1625601"/>
                <a:gd name="T2" fmla="*/ 914400 w 914401"/>
                <a:gd name="T3" fmla="*/ 0 h 1625601"/>
                <a:gd name="T4" fmla="*/ 0 w 914401"/>
                <a:gd name="T5" fmla="*/ 1625600 h 1625601"/>
                <a:gd name="T6" fmla="*/ 0 w 914401"/>
                <a:gd name="T7" fmla="*/ 0 h 1625601"/>
                <a:gd name="T8" fmla="*/ 914401 w 914401"/>
                <a:gd name="T9" fmla="*/ 1625601 h 1625601"/>
              </a:gdLst>
              <a:ahLst/>
              <a:cxnLst>
                <a:cxn ang="0">
                  <a:pos x="T0" y="T1"/>
                </a:cxn>
                <a:cxn ang="0">
                  <a:pos x="T2" y="T3"/>
                </a:cxn>
                <a:cxn ang="0">
                  <a:pos x="T4" y="T5"/>
                </a:cxn>
              </a:cxnLst>
              <a:rect l="T6" t="T7" r="T8" b="T9"/>
              <a:pathLst>
                <a:path w="914401" h="1625601">
                  <a:moveTo>
                    <a:pt x="0" y="457200"/>
                  </a:moveTo>
                  <a:lnTo>
                    <a:pt x="914400" y="0"/>
                  </a:lnTo>
                  <a:lnTo>
                    <a:pt x="0" y="1625600"/>
                  </a:lnTo>
                </a:path>
              </a:pathLst>
            </a:custGeom>
            <a:solidFill>
              <a:schemeClr va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 name="Freeform 10"/>
            <p:cNvSpPr>
              <a:spLocks/>
            </p:cNvSpPr>
            <p:nvPr userDrawn="1"/>
          </p:nvSpPr>
          <p:spPr bwMode="auto">
            <a:xfrm>
              <a:off x="0" y="2616200"/>
              <a:ext cx="914401" cy="2997201"/>
            </a:xfrm>
            <a:custGeom>
              <a:avLst/>
              <a:gdLst>
                <a:gd name="T0" fmla="*/ 0 w 914401"/>
                <a:gd name="T1" fmla="*/ 1371600 h 2997201"/>
                <a:gd name="T2" fmla="*/ 914400 w 914401"/>
                <a:gd name="T3" fmla="*/ 0 h 2997201"/>
                <a:gd name="T4" fmla="*/ 0 w 914401"/>
                <a:gd name="T5" fmla="*/ 2997200 h 2997201"/>
                <a:gd name="T6" fmla="*/ 0 w 914401"/>
                <a:gd name="T7" fmla="*/ 0 h 2997201"/>
                <a:gd name="T8" fmla="*/ 914401 w 914401"/>
                <a:gd name="T9" fmla="*/ 2997201 h 2997201"/>
              </a:gdLst>
              <a:ahLst/>
              <a:cxnLst>
                <a:cxn ang="0">
                  <a:pos x="T0" y="T1"/>
                </a:cxn>
                <a:cxn ang="0">
                  <a:pos x="T2" y="T3"/>
                </a:cxn>
                <a:cxn ang="0">
                  <a:pos x="T4" y="T5"/>
                </a:cxn>
              </a:cxnLst>
              <a:rect l="T6" t="T7" r="T8" b="T9"/>
              <a:pathLst>
                <a:path w="914401" h="2997201">
                  <a:moveTo>
                    <a:pt x="0" y="1371600"/>
                  </a:moveTo>
                  <a:lnTo>
                    <a:pt x="914400" y="0"/>
                  </a:lnTo>
                  <a:lnTo>
                    <a:pt x="0" y="2997200"/>
                  </a:lnTo>
                </a:path>
              </a:pathLst>
            </a:custGeom>
            <a:solidFill>
              <a:schemeClr val="accent2"/>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 name="Freeform 11"/>
            <p:cNvSpPr>
              <a:spLocks/>
            </p:cNvSpPr>
            <p:nvPr userDrawn="1"/>
          </p:nvSpPr>
          <p:spPr bwMode="auto">
            <a:xfrm>
              <a:off x="0" y="2616200"/>
              <a:ext cx="8940801" cy="3657601"/>
            </a:xfrm>
            <a:custGeom>
              <a:avLst/>
              <a:gdLst>
                <a:gd name="T0" fmla="*/ 0 w 8940801"/>
                <a:gd name="T1" fmla="*/ 2743200 h 3657601"/>
                <a:gd name="T2" fmla="*/ 914400 w 8940801"/>
                <a:gd name="T3" fmla="*/ 0 h 3657601"/>
                <a:gd name="T4" fmla="*/ 8940800 w 8940801"/>
                <a:gd name="T5" fmla="*/ 3657600 h 3657601"/>
                <a:gd name="T6" fmla="*/ 0 w 8940801"/>
                <a:gd name="T7" fmla="*/ 3657600 h 3657601"/>
                <a:gd name="T8" fmla="*/ 0 w 8940801"/>
                <a:gd name="T9" fmla="*/ 0 h 3657601"/>
                <a:gd name="T10" fmla="*/ 8940801 w 8940801"/>
                <a:gd name="T11" fmla="*/ 3657601 h 3657601"/>
              </a:gdLst>
              <a:ahLst/>
              <a:cxnLst>
                <a:cxn ang="0">
                  <a:pos x="T0" y="T1"/>
                </a:cxn>
                <a:cxn ang="0">
                  <a:pos x="T2" y="T3"/>
                </a:cxn>
                <a:cxn ang="0">
                  <a:pos x="T4" y="T5"/>
                </a:cxn>
                <a:cxn ang="0">
                  <a:pos x="T6" y="T7"/>
                </a:cxn>
              </a:cxnLst>
              <a:rect l="T8" t="T9" r="T10" b="T11"/>
              <a:pathLst>
                <a:path w="8940801" h="3657601">
                  <a:moveTo>
                    <a:pt x="0" y="2743200"/>
                  </a:moveTo>
                  <a:lnTo>
                    <a:pt x="914400" y="0"/>
                  </a:lnTo>
                  <a:lnTo>
                    <a:pt x="8940800" y="3657600"/>
                  </a:lnTo>
                  <a:lnTo>
                    <a:pt x="0" y="3657600"/>
                  </a:lnTo>
                </a:path>
              </a:pathLst>
            </a:custGeom>
            <a:solidFill>
              <a:schemeClr val="accent1"/>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8" name="Freeform 12"/>
            <p:cNvSpPr>
              <a:spLocks/>
            </p:cNvSpPr>
            <p:nvPr userDrawn="1"/>
          </p:nvSpPr>
          <p:spPr bwMode="auto">
            <a:xfrm>
              <a:off x="914400" y="2616200"/>
              <a:ext cx="8686801" cy="3657601"/>
            </a:xfrm>
            <a:custGeom>
              <a:avLst/>
              <a:gdLst>
                <a:gd name="T0" fmla="*/ 7772400 w 8686801"/>
                <a:gd name="T1" fmla="*/ 3657600 h 3657601"/>
                <a:gd name="T2" fmla="*/ 0 w 8686801"/>
                <a:gd name="T3" fmla="*/ 0 h 3657601"/>
                <a:gd name="T4" fmla="*/ 8686800 w 8686801"/>
                <a:gd name="T5" fmla="*/ 1117600 h 3657601"/>
                <a:gd name="T6" fmla="*/ 8686800 w 8686801"/>
                <a:gd name="T7" fmla="*/ 3657600 h 3657601"/>
                <a:gd name="T8" fmla="*/ 0 w 8686801"/>
                <a:gd name="T9" fmla="*/ 0 h 3657601"/>
                <a:gd name="T10" fmla="*/ 8686801 w 8686801"/>
                <a:gd name="T11" fmla="*/ 3657601 h 3657601"/>
              </a:gdLst>
              <a:ahLst/>
              <a:cxnLst>
                <a:cxn ang="0">
                  <a:pos x="T0" y="T1"/>
                </a:cxn>
                <a:cxn ang="0">
                  <a:pos x="T2" y="T3"/>
                </a:cxn>
                <a:cxn ang="0">
                  <a:pos x="T4" y="T5"/>
                </a:cxn>
                <a:cxn ang="0">
                  <a:pos x="T6" y="T7"/>
                </a:cxn>
              </a:cxnLst>
              <a:rect l="T8" t="T9" r="T10" b="T11"/>
              <a:pathLst>
                <a:path w="8686801" h="3657601">
                  <a:moveTo>
                    <a:pt x="7772400" y="3657600"/>
                  </a:moveTo>
                  <a:lnTo>
                    <a:pt x="0" y="0"/>
                  </a:lnTo>
                  <a:lnTo>
                    <a:pt x="8686800" y="1117600"/>
                  </a:lnTo>
                  <a:lnTo>
                    <a:pt x="8686800" y="3657600"/>
                  </a:lnTo>
                </a:path>
              </a:pathLst>
            </a:custGeom>
            <a:solidFill>
              <a:schemeClr va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9" name="Freeform 13"/>
            <p:cNvSpPr>
              <a:spLocks/>
            </p:cNvSpPr>
            <p:nvPr userDrawn="1"/>
          </p:nvSpPr>
          <p:spPr bwMode="auto">
            <a:xfrm>
              <a:off x="914400" y="2616200"/>
              <a:ext cx="8686801" cy="1371601"/>
            </a:xfrm>
            <a:custGeom>
              <a:avLst/>
              <a:gdLst>
                <a:gd name="T0" fmla="*/ 8686800 w 8686801"/>
                <a:gd name="T1" fmla="*/ 1371600 h 1371601"/>
                <a:gd name="T2" fmla="*/ 0 w 8686801"/>
                <a:gd name="T3" fmla="*/ 0 h 1371601"/>
                <a:gd name="T4" fmla="*/ 8686800 w 8686801"/>
                <a:gd name="T5" fmla="*/ 203200 h 1371601"/>
                <a:gd name="T6" fmla="*/ 0 w 8686801"/>
                <a:gd name="T7" fmla="*/ 0 h 1371601"/>
                <a:gd name="T8" fmla="*/ 8686801 w 8686801"/>
                <a:gd name="T9" fmla="*/ 1371601 h 1371601"/>
              </a:gdLst>
              <a:ahLst/>
              <a:cxnLst>
                <a:cxn ang="0">
                  <a:pos x="T0" y="T1"/>
                </a:cxn>
                <a:cxn ang="0">
                  <a:pos x="T2" y="T3"/>
                </a:cxn>
                <a:cxn ang="0">
                  <a:pos x="T4" y="T5"/>
                </a:cxn>
              </a:cxnLst>
              <a:rect l="T6" t="T7" r="T8" b="T9"/>
              <a:pathLst>
                <a:path w="8686801" h="1371601">
                  <a:moveTo>
                    <a:pt x="8686800" y="1371600"/>
                  </a:moveTo>
                  <a:lnTo>
                    <a:pt x="0" y="0"/>
                  </a:lnTo>
                  <a:lnTo>
                    <a:pt x="8686800" y="203200"/>
                  </a:lnTo>
                </a:path>
              </a:pathLst>
            </a:custGeom>
            <a:solidFill>
              <a:schemeClr val="fo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10" name="Freeform 14"/>
            <p:cNvSpPr>
              <a:spLocks/>
            </p:cNvSpPr>
            <p:nvPr userDrawn="1"/>
          </p:nvSpPr>
          <p:spPr bwMode="auto">
            <a:xfrm>
              <a:off x="914400" y="2616200"/>
              <a:ext cx="8686801" cy="457201"/>
            </a:xfrm>
            <a:custGeom>
              <a:avLst/>
              <a:gdLst>
                <a:gd name="T0" fmla="*/ 8686800 w 8686801"/>
                <a:gd name="T1" fmla="*/ 457200 h 457201"/>
                <a:gd name="T2" fmla="*/ 0 w 8686801"/>
                <a:gd name="T3" fmla="*/ 0 h 457201"/>
                <a:gd name="T4" fmla="*/ 8686800 w 8686801"/>
                <a:gd name="T5" fmla="*/ 0 h 457201"/>
                <a:gd name="T6" fmla="*/ 0 w 8686801"/>
                <a:gd name="T7" fmla="*/ 0 h 457201"/>
                <a:gd name="T8" fmla="*/ 8686801 w 8686801"/>
                <a:gd name="T9" fmla="*/ 457201 h 457201"/>
              </a:gdLst>
              <a:ahLst/>
              <a:cxnLst>
                <a:cxn ang="0">
                  <a:pos x="T0" y="T1"/>
                </a:cxn>
                <a:cxn ang="0">
                  <a:pos x="T2" y="T3"/>
                </a:cxn>
                <a:cxn ang="0">
                  <a:pos x="T4" y="T5"/>
                </a:cxn>
              </a:cxnLst>
              <a:rect l="T6" t="T7" r="T8" b="T9"/>
              <a:pathLst>
                <a:path w="8686801" h="457201">
                  <a:moveTo>
                    <a:pt x="8686800" y="457200"/>
                  </a:moveTo>
                  <a:lnTo>
                    <a:pt x="0" y="0"/>
                  </a:lnTo>
                  <a:lnTo>
                    <a:pt x="8686800" y="0"/>
                  </a:lnTo>
                </a:path>
              </a:pathLst>
            </a:custGeom>
            <a:solidFill>
              <a:schemeClr val="accent2"/>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grpSp>
      <p:pic>
        <p:nvPicPr>
          <p:cNvPr id="11" name="Picture 15"/>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6"/>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67600" y="6459538"/>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p:cNvPicPr>
            <a:picLocks/>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175375" y="574675"/>
            <a:ext cx="2951163"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17777068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16C86A7E-977D-4C51-BC33-7417290567F8}"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314D6217-37C7-4711-A9CB-256A98545638}" type="datetime4">
              <a:rPr lang="en-GB"/>
              <a:pPr>
                <a:defRPr/>
              </a:pPr>
              <a:t>22 March 2017</a:t>
            </a:fld>
            <a:endParaRPr lang="en-GB"/>
          </a:p>
        </p:txBody>
      </p:sp>
    </p:spTree>
    <p:extLst>
      <p:ext uri="{BB962C8B-B14F-4D97-AF65-F5344CB8AC3E}">
        <p14:creationId xmlns:p14="http://schemas.microsoft.com/office/powerpoint/2010/main" val="30571919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7EE38F0E-8493-4845-A890-654EF3A8AFC4}"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8F671DBE-1DA3-4A38-ACB8-5268993358B5}" type="datetime4">
              <a:rPr lang="en-GB"/>
              <a:pPr>
                <a:defRPr/>
              </a:pPr>
              <a:t>22 March 2017</a:t>
            </a:fld>
            <a:endParaRPr lang="en-GB"/>
          </a:p>
        </p:txBody>
      </p:sp>
    </p:spTree>
    <p:extLst>
      <p:ext uri="{BB962C8B-B14F-4D97-AF65-F5344CB8AC3E}">
        <p14:creationId xmlns:p14="http://schemas.microsoft.com/office/powerpoint/2010/main" val="14365322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86203900-66DC-403F-B31B-3AD9276E1AEA}"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35D30F1E-6D1C-4E88-BA53-A590AB6582A3}" type="datetime4">
              <a:rPr lang="en-GB"/>
              <a:pPr>
                <a:defRPr/>
              </a:pPr>
              <a:t>22 March 2017</a:t>
            </a:fld>
            <a:endParaRPr lang="en-GB"/>
          </a:p>
        </p:txBody>
      </p:sp>
    </p:spTree>
    <p:extLst>
      <p:ext uri="{BB962C8B-B14F-4D97-AF65-F5344CB8AC3E}">
        <p14:creationId xmlns:p14="http://schemas.microsoft.com/office/powerpoint/2010/main" val="878048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53929256-F75F-43C2-AA39-FACFE6C1B399}"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566A07F8-994C-44DA-B97B-7EC871AF9AC5}" type="datetime4">
              <a:rPr lang="en-GB"/>
              <a:pPr>
                <a:defRPr/>
              </a:pPr>
              <a:t>22 March 2017</a:t>
            </a:fld>
            <a:endParaRPr lang="en-GB"/>
          </a:p>
        </p:txBody>
      </p:sp>
    </p:spTree>
    <p:extLst>
      <p:ext uri="{BB962C8B-B14F-4D97-AF65-F5344CB8AC3E}">
        <p14:creationId xmlns:p14="http://schemas.microsoft.com/office/powerpoint/2010/main" val="4559540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39C305A6-ECA4-4C98-9B94-FCE1585628BE}"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6D035E80-EB43-49A4-A597-B32589457352}" type="datetime4">
              <a:rPr lang="en-GB"/>
              <a:pPr>
                <a:defRPr/>
              </a:pPr>
              <a:t>22 March 2017</a:t>
            </a:fld>
            <a:endParaRPr lang="en-GB"/>
          </a:p>
        </p:txBody>
      </p:sp>
    </p:spTree>
    <p:extLst>
      <p:ext uri="{BB962C8B-B14F-4D97-AF65-F5344CB8AC3E}">
        <p14:creationId xmlns:p14="http://schemas.microsoft.com/office/powerpoint/2010/main" val="22602648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0A8B378B-0337-4DC8-8FB3-D9ABC5CD27ED}"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32D1A0BC-96BF-4403-A8F4-9FCFF406F03B}" type="datetime4">
              <a:rPr lang="en-GB"/>
              <a:pPr>
                <a:defRPr/>
              </a:pPr>
              <a:t>22 March 2017</a:t>
            </a:fld>
            <a:endParaRPr lang="en-GB"/>
          </a:p>
        </p:txBody>
      </p:sp>
    </p:spTree>
    <p:extLst>
      <p:ext uri="{BB962C8B-B14F-4D97-AF65-F5344CB8AC3E}">
        <p14:creationId xmlns:p14="http://schemas.microsoft.com/office/powerpoint/2010/main" val="36866677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20F2647D-09EE-47A3-AFF4-E0804FCBEB0D}"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5673D5B9-3E84-40A3-9FC9-99FD7138BD97}" type="datetime4">
              <a:rPr lang="en-GB"/>
              <a:pPr>
                <a:defRPr/>
              </a:pPr>
              <a:t>22 March 2017</a:t>
            </a:fld>
            <a:endParaRPr lang="en-GB"/>
          </a:p>
        </p:txBody>
      </p:sp>
    </p:spTree>
    <p:extLst>
      <p:ext uri="{BB962C8B-B14F-4D97-AF65-F5344CB8AC3E}">
        <p14:creationId xmlns:p14="http://schemas.microsoft.com/office/powerpoint/2010/main" val="301967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3344D103-AB16-47CE-AC09-DB71F75E31D6}"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47835C81-AE93-452D-9C20-FF46C3260839}" type="datetime4">
              <a:rPr lang="en-GB"/>
              <a:pPr>
                <a:defRPr/>
              </a:pPr>
              <a:t>22 March 2017</a:t>
            </a:fld>
            <a:endParaRPr lang="en-GB"/>
          </a:p>
        </p:txBody>
      </p:sp>
    </p:spTree>
    <p:extLst>
      <p:ext uri="{BB962C8B-B14F-4D97-AF65-F5344CB8AC3E}">
        <p14:creationId xmlns:p14="http://schemas.microsoft.com/office/powerpoint/2010/main" val="31905892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C0D7B4AB-47E2-42FB-9566-FFD386A4F837}"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0FB79246-FCBF-4E71-A402-17063C83E2CC}" type="datetime4">
              <a:rPr lang="en-GB"/>
              <a:pPr>
                <a:defRPr/>
              </a:pPr>
              <a:t>22 March 2017</a:t>
            </a:fld>
            <a:endParaRPr lang="en-GB"/>
          </a:p>
        </p:txBody>
      </p:sp>
    </p:spTree>
    <p:extLst>
      <p:ext uri="{BB962C8B-B14F-4D97-AF65-F5344CB8AC3E}">
        <p14:creationId xmlns:p14="http://schemas.microsoft.com/office/powerpoint/2010/main" val="281736141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E4B6AA8C-2353-4DAC-9E96-E2B78B10B999}"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417C795D-78DC-43B1-8331-E207692A73FA}" type="datetime4">
              <a:rPr lang="en-GB"/>
              <a:pPr>
                <a:defRPr/>
              </a:pPr>
              <a:t>22 March 2017</a:t>
            </a:fld>
            <a:endParaRPr lang="en-GB"/>
          </a:p>
        </p:txBody>
      </p:sp>
    </p:spTree>
    <p:extLst>
      <p:ext uri="{BB962C8B-B14F-4D97-AF65-F5344CB8AC3E}">
        <p14:creationId xmlns:p14="http://schemas.microsoft.com/office/powerpoint/2010/main" val="17900893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34539D78-4196-4266-85DA-9FB641516E23}"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6C391B0D-ADF8-493B-976A-0F3B2A7A91CF}" type="datetime4">
              <a:rPr lang="en-GB"/>
              <a:pPr>
                <a:defRPr/>
              </a:pPr>
              <a:t>22 March 2017</a:t>
            </a:fld>
            <a:endParaRPr lang="en-GB"/>
          </a:p>
        </p:txBody>
      </p:sp>
    </p:spTree>
    <p:extLst>
      <p:ext uri="{BB962C8B-B14F-4D97-AF65-F5344CB8AC3E}">
        <p14:creationId xmlns:p14="http://schemas.microsoft.com/office/powerpoint/2010/main" val="21450334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5963" y="477838"/>
            <a:ext cx="150971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67600" y="6137275"/>
            <a:ext cx="1658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C:\Users\David Todd\Pictures\JKLA.jp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PresentationTitle"/>
          <p:cNvSpPr>
            <a:spLocks noGrp="1" noChangeArrowheads="1"/>
          </p:cNvSpPr>
          <p:nvPr>
            <p:ph type="ctrTitle"/>
          </p:nvPr>
        </p:nvSpPr>
        <p:spPr>
          <a:xfrm>
            <a:off x="896938" y="1243013"/>
            <a:ext cx="8234362" cy="370551"/>
          </a:xfrm>
        </p:spPr>
        <p:txBody>
          <a:bodyPr tIns="0" rIns="0" bIns="0">
            <a:spAutoFit/>
          </a:bodyPr>
          <a:lstStyle>
            <a:lvl1pPr>
              <a:lnSpc>
                <a:spcPct val="86000"/>
              </a:lnSpc>
              <a:defRPr sz="2800"/>
            </a:lvl1pPr>
          </a:lstStyle>
          <a:p>
            <a:pPr lvl="0"/>
            <a:r>
              <a:rPr lang="en-GB" noProof="0" smtClean="0"/>
              <a:t>CLICK TO EDIT MASTER TITLE STYLE</a:t>
            </a:r>
          </a:p>
        </p:txBody>
      </p:sp>
      <p:sp>
        <p:nvSpPr>
          <p:cNvPr id="8388" name="Date"/>
          <p:cNvSpPr>
            <a:spLocks noGrp="1" noChangeArrowheads="1"/>
          </p:cNvSpPr>
          <p:nvPr>
            <p:ph type="subTitle" sz="quarter" idx="1"/>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GB" noProof="0" smtClean="0"/>
              <a:t>Click to edit Master subtitle style</a:t>
            </a:r>
          </a:p>
        </p:txBody>
      </p:sp>
    </p:spTree>
    <p:extLst>
      <p:ext uri="{BB962C8B-B14F-4D97-AF65-F5344CB8AC3E}">
        <p14:creationId xmlns:p14="http://schemas.microsoft.com/office/powerpoint/2010/main" val="80948194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Slide Number Placeholder 3"/>
          <p:cNvSpPr>
            <a:spLocks noGrp="1"/>
          </p:cNvSpPr>
          <p:nvPr>
            <p:ph type="sldNum" sz="quarter" idx="10"/>
          </p:nvPr>
        </p:nvSpPr>
        <p:spPr/>
        <p:txBody>
          <a:bodyPr/>
          <a:lstStyle>
            <a:lvl1pPr>
              <a:defRPr/>
            </a:lvl1pPr>
          </a:lstStyle>
          <a:p>
            <a:pPr>
              <a:defRPr/>
            </a:pPr>
            <a:fld id="{A582C4F7-594D-4161-A87C-CA3FC3DEC95B}" type="slidenum">
              <a:rPr lang="en-GB"/>
              <a:pPr>
                <a:defRPr/>
              </a:pPr>
              <a:t>‹#›</a:t>
            </a:fld>
            <a:endParaRPr lang="en-GB"/>
          </a:p>
        </p:txBody>
      </p:sp>
      <p:sp>
        <p:nvSpPr>
          <p:cNvPr id="5" name="Date Placeholder 4"/>
          <p:cNvSpPr>
            <a:spLocks noGrp="1"/>
          </p:cNvSpPr>
          <p:nvPr>
            <p:ph type="dt" sz="half" idx="11"/>
          </p:nvPr>
        </p:nvSpPr>
        <p:spPr/>
        <p:txBody>
          <a:bodyPr/>
          <a:lstStyle>
            <a:lvl1pPr>
              <a:defRPr dirty="0" smtClean="0"/>
            </a:lvl1pPr>
          </a:lstStyle>
          <a:p>
            <a:pPr>
              <a:defRPr/>
            </a:pPr>
            <a:r>
              <a:rPr lang="en-GB"/>
              <a:t>1 September 2016</a:t>
            </a:r>
          </a:p>
        </p:txBody>
      </p:sp>
    </p:spTree>
    <p:extLst>
      <p:ext uri="{BB962C8B-B14F-4D97-AF65-F5344CB8AC3E}">
        <p14:creationId xmlns:p14="http://schemas.microsoft.com/office/powerpoint/2010/main" val="66330362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Number"/>
          <p:cNvSpPr>
            <a:spLocks noGrp="1" noChangeArrowheads="1"/>
          </p:cNvSpPr>
          <p:nvPr>
            <p:ph type="sldNum" sz="quarter" idx="10"/>
            <p:custDataLst>
              <p:tags r:id="rId1"/>
            </p:custDataLst>
          </p:nvPr>
        </p:nvSpPr>
        <p:spPr>
          <a:ln/>
        </p:spPr>
        <p:txBody>
          <a:bodyPr/>
          <a:lstStyle>
            <a:lvl1pPr>
              <a:defRPr/>
            </a:lvl1pPr>
          </a:lstStyle>
          <a:p>
            <a:pPr>
              <a:defRPr/>
            </a:pPr>
            <a:fld id="{6CD7F587-CDBE-4429-B489-6CA754DE47DB}" type="slidenum">
              <a:rPr lang="en-GB"/>
              <a:pPr>
                <a:defRPr/>
              </a:pPr>
              <a:t>‹#›</a:t>
            </a:fld>
            <a:endParaRPr lang="en-GB"/>
          </a:p>
        </p:txBody>
      </p:sp>
      <p:sp>
        <p:nvSpPr>
          <p:cNvPr id="5" name="Date" hidden="1"/>
          <p:cNvSpPr>
            <a:spLocks noGrp="1" noChangeArrowheads="1"/>
          </p:cNvSpPr>
          <p:nvPr>
            <p:ph type="dt" sz="half" idx="11"/>
            <p:custDataLst>
              <p:tags r:id="rId2"/>
            </p:custDataLst>
          </p:nvPr>
        </p:nvSpPr>
        <p:spPr>
          <a:ln/>
        </p:spPr>
        <p:txBody>
          <a:bodyPr/>
          <a:lstStyle>
            <a:lvl1pPr>
              <a:defRPr/>
            </a:lvl1pPr>
          </a:lstStyle>
          <a:p>
            <a:pPr>
              <a:defRPr/>
            </a:pPr>
            <a:fld id="{F33AB2EC-889D-47D5-967D-280673160EFE}" type="datetime4">
              <a:rPr lang="en-GB"/>
              <a:pPr>
                <a:defRPr/>
              </a:pPr>
              <a:t>22 March 2017</a:t>
            </a:fld>
            <a:endParaRPr lang="en-GB"/>
          </a:p>
        </p:txBody>
      </p:sp>
    </p:spTree>
    <p:extLst>
      <p:ext uri="{BB962C8B-B14F-4D97-AF65-F5344CB8AC3E}">
        <p14:creationId xmlns:p14="http://schemas.microsoft.com/office/powerpoint/2010/main" val="65595814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SlideNumber"/>
          <p:cNvSpPr>
            <a:spLocks noGrp="1" noChangeArrowheads="1"/>
          </p:cNvSpPr>
          <p:nvPr>
            <p:ph type="sldNum" sz="quarter" idx="10"/>
            <p:custDataLst>
              <p:tags r:id="rId1"/>
            </p:custDataLst>
          </p:nvPr>
        </p:nvSpPr>
        <p:spPr>
          <a:ln/>
        </p:spPr>
        <p:txBody>
          <a:bodyPr/>
          <a:lstStyle>
            <a:lvl1pPr>
              <a:defRPr/>
            </a:lvl1pPr>
          </a:lstStyle>
          <a:p>
            <a:pPr>
              <a:defRPr/>
            </a:pPr>
            <a:fld id="{01317249-18B6-4EEB-8CEB-0615760B8EB9}" type="slidenum">
              <a:rPr lang="en-GB"/>
              <a:pPr>
                <a:defRPr/>
              </a:pPr>
              <a:t>‹#›</a:t>
            </a:fld>
            <a:endParaRPr lang="en-GB"/>
          </a:p>
        </p:txBody>
      </p:sp>
      <p:sp>
        <p:nvSpPr>
          <p:cNvPr id="6" name="Date" hidden="1"/>
          <p:cNvSpPr>
            <a:spLocks noGrp="1" noChangeArrowheads="1"/>
          </p:cNvSpPr>
          <p:nvPr>
            <p:ph type="dt" sz="half" idx="11"/>
            <p:custDataLst>
              <p:tags r:id="rId2"/>
            </p:custDataLst>
          </p:nvPr>
        </p:nvSpPr>
        <p:spPr>
          <a:ln/>
        </p:spPr>
        <p:txBody>
          <a:bodyPr/>
          <a:lstStyle>
            <a:lvl1pPr>
              <a:defRPr/>
            </a:lvl1pPr>
          </a:lstStyle>
          <a:p>
            <a:pPr>
              <a:defRPr/>
            </a:pPr>
            <a:fld id="{F6D9F7C3-9034-4980-AD08-73370811BAC3}" type="datetime4">
              <a:rPr lang="en-GB"/>
              <a:pPr>
                <a:defRPr/>
              </a:pPr>
              <a:t>22 March 2017</a:t>
            </a:fld>
            <a:endParaRPr lang="en-GB"/>
          </a:p>
        </p:txBody>
      </p:sp>
    </p:spTree>
    <p:extLst>
      <p:ext uri="{BB962C8B-B14F-4D97-AF65-F5344CB8AC3E}">
        <p14:creationId xmlns:p14="http://schemas.microsoft.com/office/powerpoint/2010/main" val="17544610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SlideNumber"/>
          <p:cNvSpPr>
            <a:spLocks noGrp="1" noChangeArrowheads="1"/>
          </p:cNvSpPr>
          <p:nvPr>
            <p:ph type="sldNum" sz="quarter" idx="10"/>
            <p:custDataLst>
              <p:tags r:id="rId1"/>
            </p:custDataLst>
          </p:nvPr>
        </p:nvSpPr>
        <p:spPr>
          <a:ln/>
        </p:spPr>
        <p:txBody>
          <a:bodyPr/>
          <a:lstStyle>
            <a:lvl1pPr>
              <a:defRPr/>
            </a:lvl1pPr>
          </a:lstStyle>
          <a:p>
            <a:pPr>
              <a:defRPr/>
            </a:pPr>
            <a:fld id="{15510342-5341-4ADE-B87E-4076DE1863C2}" type="slidenum">
              <a:rPr lang="en-GB"/>
              <a:pPr>
                <a:defRPr/>
              </a:pPr>
              <a:t>‹#›</a:t>
            </a:fld>
            <a:endParaRPr lang="en-GB"/>
          </a:p>
        </p:txBody>
      </p:sp>
      <p:sp>
        <p:nvSpPr>
          <p:cNvPr id="8" name="Date" hidden="1"/>
          <p:cNvSpPr>
            <a:spLocks noGrp="1" noChangeArrowheads="1"/>
          </p:cNvSpPr>
          <p:nvPr>
            <p:ph type="dt" sz="half" idx="11"/>
            <p:custDataLst>
              <p:tags r:id="rId2"/>
            </p:custDataLst>
          </p:nvPr>
        </p:nvSpPr>
        <p:spPr>
          <a:ln/>
        </p:spPr>
        <p:txBody>
          <a:bodyPr/>
          <a:lstStyle>
            <a:lvl1pPr>
              <a:defRPr/>
            </a:lvl1pPr>
          </a:lstStyle>
          <a:p>
            <a:pPr>
              <a:defRPr/>
            </a:pPr>
            <a:fld id="{70767022-27C9-4B46-87AF-2D3E4282B1C5}" type="datetime4">
              <a:rPr lang="en-GB"/>
              <a:pPr>
                <a:defRPr/>
              </a:pPr>
              <a:t>22 March 2017</a:t>
            </a:fld>
            <a:endParaRPr lang="en-GB"/>
          </a:p>
        </p:txBody>
      </p:sp>
    </p:spTree>
    <p:extLst>
      <p:ext uri="{BB962C8B-B14F-4D97-AF65-F5344CB8AC3E}">
        <p14:creationId xmlns:p14="http://schemas.microsoft.com/office/powerpoint/2010/main" val="15007623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Number"/>
          <p:cNvSpPr>
            <a:spLocks noGrp="1" noChangeArrowheads="1"/>
          </p:cNvSpPr>
          <p:nvPr>
            <p:ph type="sldNum" sz="quarter" idx="10"/>
            <p:custDataLst>
              <p:tags r:id="rId1"/>
            </p:custDataLst>
          </p:nvPr>
        </p:nvSpPr>
        <p:spPr>
          <a:ln/>
        </p:spPr>
        <p:txBody>
          <a:bodyPr/>
          <a:lstStyle>
            <a:lvl1pPr>
              <a:defRPr/>
            </a:lvl1pPr>
          </a:lstStyle>
          <a:p>
            <a:pPr>
              <a:defRPr/>
            </a:pPr>
            <a:fld id="{482B932A-36E0-4BF0-9356-A5D69D54D1CC}" type="slidenum">
              <a:rPr lang="en-GB"/>
              <a:pPr>
                <a:defRPr/>
              </a:pPr>
              <a:t>‹#›</a:t>
            </a:fld>
            <a:endParaRPr lang="en-GB"/>
          </a:p>
        </p:txBody>
      </p:sp>
      <p:sp>
        <p:nvSpPr>
          <p:cNvPr id="4" name="Date" hidden="1"/>
          <p:cNvSpPr>
            <a:spLocks noGrp="1" noChangeArrowheads="1"/>
          </p:cNvSpPr>
          <p:nvPr>
            <p:ph type="dt" sz="half" idx="11"/>
            <p:custDataLst>
              <p:tags r:id="rId2"/>
            </p:custDataLst>
          </p:nvPr>
        </p:nvSpPr>
        <p:spPr>
          <a:ln/>
        </p:spPr>
        <p:txBody>
          <a:bodyPr/>
          <a:lstStyle>
            <a:lvl1pPr>
              <a:defRPr/>
            </a:lvl1pPr>
          </a:lstStyle>
          <a:p>
            <a:pPr>
              <a:defRPr/>
            </a:pPr>
            <a:fld id="{F53613D5-D276-4C0B-97B8-6B0A65FAB1FC}" type="datetime4">
              <a:rPr lang="en-GB"/>
              <a:pPr>
                <a:defRPr/>
              </a:pPr>
              <a:t>22 March 2017</a:t>
            </a:fld>
            <a:endParaRPr lang="en-GB"/>
          </a:p>
        </p:txBody>
      </p:sp>
    </p:spTree>
    <p:extLst>
      <p:ext uri="{BB962C8B-B14F-4D97-AF65-F5344CB8AC3E}">
        <p14:creationId xmlns:p14="http://schemas.microsoft.com/office/powerpoint/2010/main" val="20152956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Number"/>
          <p:cNvSpPr>
            <a:spLocks noGrp="1" noChangeArrowheads="1"/>
          </p:cNvSpPr>
          <p:nvPr>
            <p:ph type="sldNum" sz="quarter" idx="10"/>
            <p:custDataLst>
              <p:tags r:id="rId1"/>
            </p:custDataLst>
          </p:nvPr>
        </p:nvSpPr>
        <p:spPr>
          <a:ln/>
        </p:spPr>
        <p:txBody>
          <a:bodyPr/>
          <a:lstStyle>
            <a:lvl1pPr>
              <a:defRPr/>
            </a:lvl1pPr>
          </a:lstStyle>
          <a:p>
            <a:pPr>
              <a:defRPr/>
            </a:pPr>
            <a:fld id="{0F1BF891-3A15-438E-A42B-F6109FCDACE8}" type="slidenum">
              <a:rPr lang="en-GB"/>
              <a:pPr>
                <a:defRPr/>
              </a:pPr>
              <a:t>‹#›</a:t>
            </a:fld>
            <a:endParaRPr lang="en-GB"/>
          </a:p>
        </p:txBody>
      </p:sp>
      <p:sp>
        <p:nvSpPr>
          <p:cNvPr id="3" name="Date" hidden="1"/>
          <p:cNvSpPr>
            <a:spLocks noGrp="1" noChangeArrowheads="1"/>
          </p:cNvSpPr>
          <p:nvPr>
            <p:ph type="dt" sz="half" idx="11"/>
            <p:custDataLst>
              <p:tags r:id="rId2"/>
            </p:custDataLst>
          </p:nvPr>
        </p:nvSpPr>
        <p:spPr>
          <a:ln/>
        </p:spPr>
        <p:txBody>
          <a:bodyPr/>
          <a:lstStyle>
            <a:lvl1pPr>
              <a:defRPr/>
            </a:lvl1pPr>
          </a:lstStyle>
          <a:p>
            <a:pPr>
              <a:defRPr/>
            </a:pPr>
            <a:fld id="{FF301C21-34FA-4E32-8F77-235826BA277B}" type="datetime4">
              <a:rPr lang="en-GB"/>
              <a:pPr>
                <a:defRPr/>
              </a:pPr>
              <a:t>22 March 2017</a:t>
            </a:fld>
            <a:endParaRPr lang="en-GB"/>
          </a:p>
        </p:txBody>
      </p:sp>
    </p:spTree>
    <p:extLst>
      <p:ext uri="{BB962C8B-B14F-4D97-AF65-F5344CB8AC3E}">
        <p14:creationId xmlns:p14="http://schemas.microsoft.com/office/powerpoint/2010/main" val="98103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ags" Target="../tags/tag217.xml"/><Relationship Id="rId18" Type="http://schemas.openxmlformats.org/officeDocument/2006/relationships/tags" Target="../tags/tag222.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17" Type="http://schemas.openxmlformats.org/officeDocument/2006/relationships/tags" Target="../tags/tag221.xml"/><Relationship Id="rId2" Type="http://schemas.openxmlformats.org/officeDocument/2006/relationships/slideLayout" Target="../slideLayouts/slideLayout105.xml"/><Relationship Id="rId16" Type="http://schemas.openxmlformats.org/officeDocument/2006/relationships/tags" Target="../tags/tag220.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tags" Target="../tags/tag219.xml"/><Relationship Id="rId10" Type="http://schemas.openxmlformats.org/officeDocument/2006/relationships/slideLayout" Target="../slideLayouts/slideLayout113.xml"/><Relationship Id="rId19" Type="http://schemas.openxmlformats.org/officeDocument/2006/relationships/tags" Target="../tags/tag22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tags" Target="../tags/tag21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tags" Target="../tags/tag245.xml"/><Relationship Id="rId18" Type="http://schemas.openxmlformats.org/officeDocument/2006/relationships/tags" Target="../tags/tag250.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17" Type="http://schemas.openxmlformats.org/officeDocument/2006/relationships/tags" Target="../tags/tag249.xml"/><Relationship Id="rId2" Type="http://schemas.openxmlformats.org/officeDocument/2006/relationships/slideLayout" Target="../slideLayouts/slideLayout116.xml"/><Relationship Id="rId16" Type="http://schemas.openxmlformats.org/officeDocument/2006/relationships/tags" Target="../tags/tag248.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tags" Target="../tags/tag247.xml"/><Relationship Id="rId10" Type="http://schemas.openxmlformats.org/officeDocument/2006/relationships/slideLayout" Target="../slideLayouts/slideLayout124.xml"/><Relationship Id="rId19" Type="http://schemas.openxmlformats.org/officeDocument/2006/relationships/tags" Target="../tags/tag251.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tags" Target="../tags/tag24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tags" Target="../tags/tag270.xml"/><Relationship Id="rId18" Type="http://schemas.openxmlformats.org/officeDocument/2006/relationships/tags" Target="../tags/tag275.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2.xml"/><Relationship Id="rId17" Type="http://schemas.openxmlformats.org/officeDocument/2006/relationships/tags" Target="../tags/tag274.xml"/><Relationship Id="rId2" Type="http://schemas.openxmlformats.org/officeDocument/2006/relationships/slideLayout" Target="../slideLayouts/slideLayout127.xml"/><Relationship Id="rId16" Type="http://schemas.openxmlformats.org/officeDocument/2006/relationships/tags" Target="../tags/tag273.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5" Type="http://schemas.openxmlformats.org/officeDocument/2006/relationships/tags" Target="../tags/tag272.xml"/><Relationship Id="rId10" Type="http://schemas.openxmlformats.org/officeDocument/2006/relationships/slideLayout" Target="../slideLayouts/slideLayout135.xml"/><Relationship Id="rId19" Type="http://schemas.openxmlformats.org/officeDocument/2006/relationships/tags" Target="../tags/tag276.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tags" Target="../tags/tag2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6.xml"/><Relationship Id="rId18" Type="http://schemas.openxmlformats.org/officeDocument/2006/relationships/tags" Target="../tags/tag31.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30.xml"/><Relationship Id="rId2" Type="http://schemas.openxmlformats.org/officeDocument/2006/relationships/slideLayout" Target="../slideLayouts/slideLayout13.xml"/><Relationship Id="rId16" Type="http://schemas.openxmlformats.org/officeDocument/2006/relationships/tags" Target="../tags/tag29.xml"/><Relationship Id="rId20" Type="http://schemas.openxmlformats.org/officeDocument/2006/relationships/tags" Target="../tags/tag3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28.xml"/><Relationship Id="rId10" Type="http://schemas.openxmlformats.org/officeDocument/2006/relationships/slideLayout" Target="../slideLayouts/slideLayout21.xml"/><Relationship Id="rId19" Type="http://schemas.openxmlformats.org/officeDocument/2006/relationships/tags" Target="../tags/tag3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18" Type="http://schemas.openxmlformats.org/officeDocument/2006/relationships/tags" Target="../tags/tag41.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ags" Target="../tags/tag40.xml"/><Relationship Id="rId2" Type="http://schemas.openxmlformats.org/officeDocument/2006/relationships/slideLayout" Target="../slideLayouts/slideLayout24.xml"/><Relationship Id="rId16" Type="http://schemas.openxmlformats.org/officeDocument/2006/relationships/tags" Target="../tags/tag39.xml"/><Relationship Id="rId20" Type="http://schemas.openxmlformats.org/officeDocument/2006/relationships/tags" Target="../tags/tag4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38.xml"/><Relationship Id="rId10" Type="http://schemas.openxmlformats.org/officeDocument/2006/relationships/slideLayout" Target="../slideLayouts/slideLayout32.xml"/><Relationship Id="rId19" Type="http://schemas.openxmlformats.org/officeDocument/2006/relationships/tags" Target="../tags/tag4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18" Type="http://schemas.openxmlformats.org/officeDocument/2006/relationships/tags" Target="../tags/tag71.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ags" Target="../tags/tag70.xml"/><Relationship Id="rId2" Type="http://schemas.openxmlformats.org/officeDocument/2006/relationships/slideLayout" Target="../slideLayouts/slideLayout36.xml"/><Relationship Id="rId16" Type="http://schemas.openxmlformats.org/officeDocument/2006/relationships/tags" Target="../tags/tag69.xml"/><Relationship Id="rId20" Type="http://schemas.openxmlformats.org/officeDocument/2006/relationships/tags" Target="../tags/tag7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68.xml"/><Relationship Id="rId10" Type="http://schemas.openxmlformats.org/officeDocument/2006/relationships/slideLayout" Target="../slideLayouts/slideLayout44.xml"/><Relationship Id="rId19" Type="http://schemas.openxmlformats.org/officeDocument/2006/relationships/tags" Target="../tags/tag72.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18" Type="http://schemas.openxmlformats.org/officeDocument/2006/relationships/tags" Target="../tags/tag101.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tags" Target="../tags/tag100.xml"/><Relationship Id="rId2" Type="http://schemas.openxmlformats.org/officeDocument/2006/relationships/slideLayout" Target="../slideLayouts/slideLayout48.xml"/><Relationship Id="rId16" Type="http://schemas.openxmlformats.org/officeDocument/2006/relationships/tags" Target="../tags/tag99.xml"/><Relationship Id="rId20" Type="http://schemas.openxmlformats.org/officeDocument/2006/relationships/tags" Target="../tags/tag103.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tags" Target="../tags/tag98.xml"/><Relationship Id="rId10" Type="http://schemas.openxmlformats.org/officeDocument/2006/relationships/slideLayout" Target="../slideLayouts/slideLayout56.xml"/><Relationship Id="rId19" Type="http://schemas.openxmlformats.org/officeDocument/2006/relationships/tags" Target="../tags/tag102.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ags" Target="../tags/tag9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heme" Target="../theme/theme6.xml"/><Relationship Id="rId18" Type="http://schemas.openxmlformats.org/officeDocument/2006/relationships/tags" Target="../tags/tag13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ags" Target="../tags/tag130.xml"/><Relationship Id="rId2" Type="http://schemas.openxmlformats.org/officeDocument/2006/relationships/slideLayout" Target="../slideLayouts/slideLayout60.xml"/><Relationship Id="rId16" Type="http://schemas.openxmlformats.org/officeDocument/2006/relationships/tags" Target="../tags/tag129.xml"/><Relationship Id="rId20" Type="http://schemas.openxmlformats.org/officeDocument/2006/relationships/tags" Target="../tags/tag133.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ags" Target="../tags/tag128.xml"/><Relationship Id="rId10" Type="http://schemas.openxmlformats.org/officeDocument/2006/relationships/slideLayout" Target="../slideLayouts/slideLayout68.xml"/><Relationship Id="rId19" Type="http://schemas.openxmlformats.org/officeDocument/2006/relationships/tags" Target="../tags/tag132.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ags" Target="../tags/tag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ags" Target="../tags/tag157.xml"/><Relationship Id="rId18" Type="http://schemas.openxmlformats.org/officeDocument/2006/relationships/tags" Target="../tags/tag162.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17" Type="http://schemas.openxmlformats.org/officeDocument/2006/relationships/tags" Target="../tags/tag161.xml"/><Relationship Id="rId2" Type="http://schemas.openxmlformats.org/officeDocument/2006/relationships/slideLayout" Target="../slideLayouts/slideLayout72.xml"/><Relationship Id="rId16" Type="http://schemas.openxmlformats.org/officeDocument/2006/relationships/tags" Target="../tags/tag160.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ags" Target="../tags/tag159.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ags" Target="../tags/tag15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ags" Target="../tags/tag164.xml"/><Relationship Id="rId18" Type="http://schemas.openxmlformats.org/officeDocument/2006/relationships/tags" Target="../tags/tag16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17" Type="http://schemas.openxmlformats.org/officeDocument/2006/relationships/tags" Target="../tags/tag168.xml"/><Relationship Id="rId2" Type="http://schemas.openxmlformats.org/officeDocument/2006/relationships/slideLayout" Target="../slideLayouts/slideLayout83.xml"/><Relationship Id="rId16" Type="http://schemas.openxmlformats.org/officeDocument/2006/relationships/tags" Target="../tags/tag167.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5" Type="http://schemas.openxmlformats.org/officeDocument/2006/relationships/tags" Target="../tags/tag166.xml"/><Relationship Id="rId10" Type="http://schemas.openxmlformats.org/officeDocument/2006/relationships/slideLayout" Target="../slideLayouts/slideLayout91.xml"/><Relationship Id="rId19" Type="http://schemas.openxmlformats.org/officeDocument/2006/relationships/tags" Target="../tags/tag170.xml"/><Relationship Id="rId4" Type="http://schemas.openxmlformats.org/officeDocument/2006/relationships/slideLayout" Target="../slideLayouts/slideLayout85.xml"/><Relationship Id="rId9" Type="http://schemas.openxmlformats.org/officeDocument/2006/relationships/slideLayout" Target="../slideLayouts/slideLayout90.xml"/><Relationship Id="rId14" Type="http://schemas.openxmlformats.org/officeDocument/2006/relationships/tags" Target="../tags/tag16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tags" Target="../tags/tag192.xml"/><Relationship Id="rId18" Type="http://schemas.openxmlformats.org/officeDocument/2006/relationships/tags" Target="../tags/tag197.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17" Type="http://schemas.openxmlformats.org/officeDocument/2006/relationships/tags" Target="../tags/tag196.xml"/><Relationship Id="rId2" Type="http://schemas.openxmlformats.org/officeDocument/2006/relationships/slideLayout" Target="../slideLayouts/slideLayout94.xml"/><Relationship Id="rId16" Type="http://schemas.openxmlformats.org/officeDocument/2006/relationships/tags" Target="../tags/tag195.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tags" Target="../tags/tag194.xml"/><Relationship Id="rId10" Type="http://schemas.openxmlformats.org/officeDocument/2006/relationships/slideLayout" Target="../slideLayouts/slideLayout102.xml"/><Relationship Id="rId19" Type="http://schemas.openxmlformats.org/officeDocument/2006/relationships/tags" Target="../tags/tag198.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tags" Target="../tags/tag1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1027"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US" altLang="en-US" sz="700">
                <a:solidFill>
                  <a:srgbClr val="7C848A"/>
                </a:solidFill>
              </a:rPr>
              <a:t>© 2015 Marsh Emirates                                                   Insurance Brokerage and Consultancy LLC</a:t>
            </a:r>
            <a:endParaRPr lang="en-GB" altLang="en-US"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chemeClr val="accent1"/>
                </a:solidFill>
                <a:latin typeface="Arial" charset="0"/>
                <a:ea typeface="+mn-ea"/>
                <a:cs typeface="+mn-cs"/>
              </a:defRPr>
            </a:lvl1pPr>
          </a:lstStyle>
          <a:p>
            <a:pPr>
              <a:defRPr/>
            </a:pPr>
            <a:fld id="{00848FF4-FEFA-45DE-B3C8-84F0703F4BC8}" type="slidenum">
              <a:rPr lang="en-GB"/>
              <a:pPr>
                <a:defRPr/>
              </a:pPr>
              <a:t>‹#›</a:t>
            </a:fld>
            <a:endParaRPr lang="en-GB"/>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smtClean="0">
                <a:solidFill>
                  <a:srgbClr val="7C848A"/>
                </a:solidFill>
                <a:latin typeface="Arial" charset="0"/>
                <a:ea typeface="+mn-ea"/>
                <a:cs typeface="Arial" charset="0"/>
              </a:defRPr>
            </a:lvl1pPr>
          </a:lstStyle>
          <a:p>
            <a:pPr>
              <a:defRPr/>
            </a:pPr>
            <a:fld id="{80152DC5-1FD8-406B-94A1-F022FFE15E3F}" type="datetime4">
              <a:rPr lang="en-GB"/>
              <a:pPr>
                <a:defRPr/>
              </a:pPr>
              <a:t>22 March 2017</a:t>
            </a:fld>
            <a:endParaRPr lang="en-GB"/>
          </a:p>
        </p:txBody>
      </p:sp>
      <p:sp>
        <p:nvSpPr>
          <p:cNvPr id="1031"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chemeClr val="bg2"/>
                </a:solidFill>
              </a:rPr>
              <a:t>MARSH</a:t>
            </a:r>
          </a:p>
        </p:txBody>
      </p:sp>
      <p:sp>
        <p:nvSpPr>
          <p:cNvPr id="1032" name="Filepath"/>
          <p:cNvSpPr txBox="1">
            <a:spLocks noChangeArrowheads="1"/>
          </p:cNvSpPr>
          <p:nvPr>
            <p:custDataLst>
              <p:tags r:id="rId19"/>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US" altLang="en-US" sz="700">
              <a:solidFill>
                <a:schemeClr val="bg2"/>
              </a:solidFill>
            </a:endParaRPr>
          </a:p>
        </p:txBody>
      </p:sp>
    </p:spTree>
  </p:cSld>
  <p:clrMap bg1="lt1" tx1="dk1" bg2="lt2" tx2="dk2" accent1="accent1" accent2="accent2" accent3="accent3" accent4="accent4" accent5="accent5" accent6="accent6" hlink="hlink" folHlink="folHlink"/>
  <p:sldLayoutIdLst>
    <p:sldLayoutId id="2147484168" r:id="rId1"/>
    <p:sldLayoutId id="2147484169"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Lst>
  <p:timing>
    <p:tnLst>
      <p:par>
        <p:cTn id="1" dur="indefinite" restart="never" nodeType="tmRoot"/>
      </p:par>
    </p:tnLst>
  </p:timing>
  <p:hf hdr="0" ftr="0"/>
  <p:txStyles>
    <p:titleStyle>
      <a:lvl1pPr algn="l" rtl="0" eaLnBrk="0" fontAlgn="base" hangingPunct="0">
        <a:lnSpc>
          <a:spcPct val="83000"/>
        </a:lnSpc>
        <a:spcBef>
          <a:spcPct val="0"/>
        </a:spcBef>
        <a:spcAft>
          <a:spcPct val="0"/>
        </a:spcAft>
        <a:defRPr sz="1400">
          <a:solidFill>
            <a:schemeClr val="accent1"/>
          </a:solidFill>
          <a:latin typeface="+mj-lt"/>
          <a:ea typeface="+mj-ea"/>
          <a:cs typeface="+mj-cs"/>
        </a:defRPr>
      </a:lvl1pPr>
      <a:lvl2pPr algn="l" rtl="0" eaLnBrk="0" fontAlgn="base" hangingPunct="0">
        <a:lnSpc>
          <a:spcPct val="83000"/>
        </a:lnSpc>
        <a:spcBef>
          <a:spcPct val="0"/>
        </a:spcBef>
        <a:spcAft>
          <a:spcPct val="0"/>
        </a:spcAft>
        <a:defRPr sz="1400">
          <a:solidFill>
            <a:schemeClr val="accent1"/>
          </a:solidFill>
          <a:latin typeface="Arial" charset="0"/>
        </a:defRPr>
      </a:lvl2pPr>
      <a:lvl3pPr algn="l" rtl="0" eaLnBrk="0" fontAlgn="base" hangingPunct="0">
        <a:lnSpc>
          <a:spcPct val="83000"/>
        </a:lnSpc>
        <a:spcBef>
          <a:spcPct val="0"/>
        </a:spcBef>
        <a:spcAft>
          <a:spcPct val="0"/>
        </a:spcAft>
        <a:defRPr sz="1400">
          <a:solidFill>
            <a:schemeClr val="accent1"/>
          </a:solidFill>
          <a:latin typeface="Arial" charset="0"/>
        </a:defRPr>
      </a:lvl3pPr>
      <a:lvl4pPr algn="l" rtl="0" eaLnBrk="0" fontAlgn="base" hangingPunct="0">
        <a:lnSpc>
          <a:spcPct val="83000"/>
        </a:lnSpc>
        <a:spcBef>
          <a:spcPct val="0"/>
        </a:spcBef>
        <a:spcAft>
          <a:spcPct val="0"/>
        </a:spcAft>
        <a:defRPr sz="1400">
          <a:solidFill>
            <a:schemeClr val="accent1"/>
          </a:solidFill>
          <a:latin typeface="Arial" charset="0"/>
        </a:defRPr>
      </a:lvl4pPr>
      <a:lvl5pPr algn="l" rtl="0" eaLnBrk="0" fontAlgn="base" hangingPunct="0">
        <a:lnSpc>
          <a:spcPct val="83000"/>
        </a:lnSpc>
        <a:spcBef>
          <a:spcPct val="0"/>
        </a:spcBef>
        <a:spcAft>
          <a:spcPct val="0"/>
        </a:spcAft>
        <a:defRPr sz="14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1400">
          <a:solidFill>
            <a:schemeClr val="tx1"/>
          </a:solidFill>
          <a:latin typeface="+mn-lt"/>
          <a:ea typeface="+mn-ea"/>
          <a:cs typeface="+mn-cs"/>
        </a:defRPr>
      </a:lvl1pPr>
      <a:lvl2pPr marL="508000" indent="-279400" algn="l" rtl="0" eaLnBrk="0" fontAlgn="base" hangingPunct="0">
        <a:spcBef>
          <a:spcPct val="20000"/>
        </a:spcBef>
        <a:spcAft>
          <a:spcPct val="0"/>
        </a:spcAft>
        <a:buChar char="–"/>
        <a:defRPr sz="14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11267"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1268"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rgbClr val="7C848A"/>
                </a:solidFill>
              </a:rPr>
              <a:t>© 2017 Marsh Emirates Insurance Brokerage LLC</a:t>
            </a: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rgbClr val="002C77"/>
                </a:solidFill>
                <a:latin typeface="Arial" charset="0"/>
                <a:ea typeface="+mn-ea"/>
                <a:cs typeface="+mn-cs"/>
              </a:defRPr>
            </a:lvl1pPr>
          </a:lstStyle>
          <a:p>
            <a:pPr>
              <a:defRPr/>
            </a:pPr>
            <a:fld id="{59940A5C-7F80-47CB-93DD-9F27AE19EF6C}" type="slidenum">
              <a:rPr lang="en-GB" altLang="en-US"/>
              <a:pPr>
                <a:defRPr/>
              </a:pPr>
              <a:t>‹#›</a:t>
            </a:fld>
            <a:endParaRPr lang="en-GB" altLang="en-US"/>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smtClean="0">
                <a:solidFill>
                  <a:srgbClr val="7C848A"/>
                </a:solidFill>
                <a:latin typeface="Arial" charset="0"/>
                <a:ea typeface="+mn-ea"/>
                <a:cs typeface="Arial" charset="0"/>
              </a:defRPr>
            </a:lvl1pPr>
          </a:lstStyle>
          <a:p>
            <a:pPr>
              <a:defRPr/>
            </a:pPr>
            <a:fld id="{5609941C-CA2C-4A5B-9D0C-05F1712C84BF}" type="datetime4">
              <a:rPr lang="en-GB" altLang="en-US"/>
              <a:pPr>
                <a:defRPr/>
              </a:pPr>
              <a:t>22 March 2017</a:t>
            </a:fld>
            <a:endParaRPr lang="en-GB" altLang="en-US"/>
          </a:p>
        </p:txBody>
      </p:sp>
      <p:sp>
        <p:nvSpPr>
          <p:cNvPr id="11271"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rgbClr val="7C848A"/>
                </a:solidFill>
              </a:rPr>
              <a:t>MARSH</a:t>
            </a:r>
          </a:p>
        </p:txBody>
      </p:sp>
      <p:sp>
        <p:nvSpPr>
          <p:cNvPr id="11272" name="Filepath"/>
          <p:cNvSpPr txBox="1">
            <a:spLocks noChangeArrowheads="1"/>
          </p:cNvSpPr>
          <p:nvPr>
            <p:custDataLst>
              <p:tags r:id="rId19"/>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GB" altLang="en-US" sz="700">
              <a:solidFill>
                <a:srgbClr val="7C848A"/>
              </a:solidFill>
            </a:endParaRPr>
          </a:p>
        </p:txBody>
      </p:sp>
      <p:sp>
        <p:nvSpPr>
          <p:cNvPr id="11273" name="Freeform 1"/>
          <p:cNvSpPr>
            <a:spLocks/>
          </p:cNvSpPr>
          <p:nvPr userDrawn="1"/>
        </p:nvSpPr>
        <p:spPr bwMode="auto">
          <a:xfrm>
            <a:off x="0" y="0"/>
            <a:ext cx="9601200" cy="292100"/>
          </a:xfrm>
          <a:custGeom>
            <a:avLst/>
            <a:gdLst>
              <a:gd name="T0" fmla="*/ 0 w 9601201"/>
              <a:gd name="T1" fmla="*/ 0 h 292101"/>
              <a:gd name="T2" fmla="*/ 9601200 w 9601201"/>
              <a:gd name="T3" fmla="*/ 0 h 292101"/>
              <a:gd name="T4" fmla="*/ 9601200 w 9601201"/>
              <a:gd name="T5" fmla="*/ 292100 h 292101"/>
              <a:gd name="T6" fmla="*/ 0 w 9601201"/>
              <a:gd name="T7" fmla="*/ 114300 h 292101"/>
              <a:gd name="T8" fmla="*/ 0 w 9601201"/>
              <a:gd name="T9" fmla="*/ 0 h 292101"/>
              <a:gd name="T10" fmla="*/ 0 w 9601201"/>
              <a:gd name="T11" fmla="*/ 0 h 292101"/>
              <a:gd name="T12" fmla="*/ 9601201 w 9601201"/>
              <a:gd name="T13" fmla="*/ 292101 h 292101"/>
            </a:gdLst>
            <a:ahLst/>
            <a:cxnLst>
              <a:cxn ang="0">
                <a:pos x="T0" y="T1"/>
              </a:cxn>
              <a:cxn ang="0">
                <a:pos x="T2" y="T3"/>
              </a:cxn>
              <a:cxn ang="0">
                <a:pos x="T4" y="T5"/>
              </a:cxn>
              <a:cxn ang="0">
                <a:pos x="T6" y="T7"/>
              </a:cxn>
              <a:cxn ang="0">
                <a:pos x="T8" y="T9"/>
              </a:cxn>
            </a:cxnLst>
            <a:rect l="T10" t="T11" r="T12" b="T13"/>
            <a:pathLst>
              <a:path w="9601201" h="292101">
                <a:moveTo>
                  <a:pt x="0" y="0"/>
                </a:moveTo>
                <a:lnTo>
                  <a:pt x="9601200" y="0"/>
                </a:lnTo>
                <a:lnTo>
                  <a:pt x="9601200" y="292100"/>
                </a:lnTo>
                <a:lnTo>
                  <a:pt x="0" y="114300"/>
                </a:lnTo>
                <a:lnTo>
                  <a:pt x="0" y="0"/>
                </a:lnTo>
                <a:close/>
              </a:path>
            </a:pathLst>
          </a:custGeom>
          <a:solidFill>
            <a:schemeClr val="accent2"/>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11274" name="Freeform 2"/>
          <p:cNvSpPr>
            <a:spLocks/>
          </p:cNvSpPr>
          <p:nvPr userDrawn="1"/>
        </p:nvSpPr>
        <p:spPr bwMode="auto">
          <a:xfrm>
            <a:off x="0" y="0"/>
            <a:ext cx="9601200" cy="431800"/>
          </a:xfrm>
          <a:custGeom>
            <a:avLst/>
            <a:gdLst>
              <a:gd name="T0" fmla="*/ 0 w 9601201"/>
              <a:gd name="T1" fmla="*/ 88900 h 431801"/>
              <a:gd name="T2" fmla="*/ 9601200 w 9601201"/>
              <a:gd name="T3" fmla="*/ 266700 h 431801"/>
              <a:gd name="T4" fmla="*/ 9601200 w 9601201"/>
              <a:gd name="T5" fmla="*/ 431800 h 431801"/>
              <a:gd name="T6" fmla="*/ 0 w 9601201"/>
              <a:gd name="T7" fmla="*/ 152400 h 431801"/>
              <a:gd name="T8" fmla="*/ 0 w 9601201"/>
              <a:gd name="T9" fmla="*/ 88900 h 431801"/>
              <a:gd name="T10" fmla="*/ 0 w 9601201"/>
              <a:gd name="T11" fmla="*/ 0 h 431801"/>
              <a:gd name="T12" fmla="*/ 0 w 9601201"/>
              <a:gd name="T13" fmla="*/ 0 h 431801"/>
              <a:gd name="T14" fmla="*/ 9601201 w 9601201"/>
              <a:gd name="T15" fmla="*/ 431801 h 431801"/>
            </a:gdLst>
            <a:ahLst/>
            <a:cxnLst>
              <a:cxn ang="0">
                <a:pos x="T0" y="T1"/>
              </a:cxn>
              <a:cxn ang="0">
                <a:pos x="T2" y="T3"/>
              </a:cxn>
              <a:cxn ang="0">
                <a:pos x="T4" y="T5"/>
              </a:cxn>
              <a:cxn ang="0">
                <a:pos x="T6" y="T7"/>
              </a:cxn>
              <a:cxn ang="0">
                <a:pos x="T8" y="T9"/>
              </a:cxn>
              <a:cxn ang="0">
                <a:pos x="T10" y="T11"/>
              </a:cxn>
            </a:cxnLst>
            <a:rect l="T12" t="T13" r="T14" b="T15"/>
            <a:pathLst>
              <a:path w="9601201" h="431801">
                <a:moveTo>
                  <a:pt x="0" y="88900"/>
                </a:moveTo>
                <a:lnTo>
                  <a:pt x="9601200" y="266700"/>
                </a:lnTo>
                <a:lnTo>
                  <a:pt x="9601200" y="431800"/>
                </a:lnTo>
                <a:lnTo>
                  <a:pt x="0" y="152400"/>
                </a:lnTo>
                <a:lnTo>
                  <a:pt x="0" y="88900"/>
                </a:lnTo>
                <a:lnTo>
                  <a:pt x="0" y="0"/>
                </a:lnTo>
              </a:path>
            </a:pathLst>
          </a:custGeom>
          <a:solidFill>
            <a:schemeClr val="fo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Tree>
  </p:cSld>
  <p:clrMap bg1="lt1" tx1="dk1" bg2="lt2" tx2="dk2" accent1="accent1" accent2="accent2" accent3="accent3" accent4="accent4" accent5="accent5" accent6="accent6" hlink="hlink" folHlink="folHlink"/>
  <p:sldLayoutIdLst>
    <p:sldLayoutId id="2147484200" r:id="rId1"/>
    <p:sldLayoutId id="2147484158" r:id="rId2"/>
    <p:sldLayoutId id="2147484159" r:id="rId3"/>
    <p:sldLayoutId id="2147484160" r:id="rId4"/>
    <p:sldLayoutId id="2147484161" r:id="rId5"/>
    <p:sldLayoutId id="2147484162" r:id="rId6"/>
    <p:sldLayoutId id="2147484163" r:id="rId7"/>
    <p:sldLayoutId id="2147484164" r:id="rId8"/>
    <p:sldLayoutId id="2147484165" r:id="rId9"/>
    <p:sldLayoutId id="2147484166" r:id="rId10"/>
    <p:sldLayoutId id="2147484167" r:id="rId11"/>
  </p:sldLayoutIdLst>
  <p:hf hdr="0" ftr="0"/>
  <p:txStyles>
    <p:titleStyle>
      <a:lvl1pPr algn="l" rtl="0" eaLnBrk="0" fontAlgn="base" hangingPunct="0">
        <a:lnSpc>
          <a:spcPct val="83000"/>
        </a:lnSpc>
        <a:spcBef>
          <a:spcPct val="0"/>
        </a:spcBef>
        <a:spcAft>
          <a:spcPct val="0"/>
        </a:spcAft>
        <a:defRPr sz="2100">
          <a:solidFill>
            <a:schemeClr val="accent1"/>
          </a:solidFill>
          <a:latin typeface="+mj-lt"/>
          <a:ea typeface="+mj-ea"/>
          <a:cs typeface="+mj-cs"/>
        </a:defRPr>
      </a:lvl1pPr>
      <a:lvl2pPr algn="l" rtl="0" eaLnBrk="0" fontAlgn="base" hangingPunct="0">
        <a:lnSpc>
          <a:spcPct val="83000"/>
        </a:lnSpc>
        <a:spcBef>
          <a:spcPct val="0"/>
        </a:spcBef>
        <a:spcAft>
          <a:spcPct val="0"/>
        </a:spcAft>
        <a:defRPr sz="2100">
          <a:solidFill>
            <a:schemeClr val="accent1"/>
          </a:solidFill>
          <a:latin typeface="Arial" charset="0"/>
        </a:defRPr>
      </a:lvl2pPr>
      <a:lvl3pPr algn="l" rtl="0" eaLnBrk="0" fontAlgn="base" hangingPunct="0">
        <a:lnSpc>
          <a:spcPct val="83000"/>
        </a:lnSpc>
        <a:spcBef>
          <a:spcPct val="0"/>
        </a:spcBef>
        <a:spcAft>
          <a:spcPct val="0"/>
        </a:spcAft>
        <a:defRPr sz="2100">
          <a:solidFill>
            <a:schemeClr val="accent1"/>
          </a:solidFill>
          <a:latin typeface="Arial" charset="0"/>
        </a:defRPr>
      </a:lvl3pPr>
      <a:lvl4pPr algn="l" rtl="0" eaLnBrk="0" fontAlgn="base" hangingPunct="0">
        <a:lnSpc>
          <a:spcPct val="83000"/>
        </a:lnSpc>
        <a:spcBef>
          <a:spcPct val="0"/>
        </a:spcBef>
        <a:spcAft>
          <a:spcPct val="0"/>
        </a:spcAft>
        <a:defRPr sz="2100">
          <a:solidFill>
            <a:schemeClr val="accent1"/>
          </a:solidFill>
          <a:latin typeface="Arial" charset="0"/>
        </a:defRPr>
      </a:lvl4pPr>
      <a:lvl5pPr algn="l" rtl="0" eaLnBrk="0" fontAlgn="base" hangingPunct="0">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2000">
          <a:solidFill>
            <a:schemeClr val="tx1"/>
          </a:solidFill>
          <a:latin typeface="+mn-lt"/>
          <a:ea typeface="+mn-ea"/>
          <a:cs typeface="+mn-cs"/>
        </a:defRPr>
      </a:lvl1pPr>
      <a:lvl2pPr marL="508000" indent="-279400" algn="l" rtl="0" eaLnBrk="0" fontAlgn="base" hangingPunct="0">
        <a:spcBef>
          <a:spcPct val="20000"/>
        </a:spcBef>
        <a:spcAft>
          <a:spcPct val="0"/>
        </a:spcAft>
        <a:buChar char="–"/>
        <a:defRPr sz="20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1027"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US" altLang="en-US" sz="700">
                <a:solidFill>
                  <a:srgbClr val="7C848A"/>
                </a:solidFill>
              </a:rPr>
              <a:t>© 2015 Marsh Emirates                                                   Insurance Brokerage and Consultancy LLC</a:t>
            </a:r>
            <a:endParaRPr lang="en-GB" altLang="en-US"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chemeClr val="accent1"/>
                </a:solidFill>
                <a:latin typeface="Arial" charset="0"/>
                <a:ea typeface="+mn-ea"/>
                <a:cs typeface="+mn-cs"/>
              </a:defRPr>
            </a:lvl1pPr>
          </a:lstStyle>
          <a:p>
            <a:pPr>
              <a:defRPr/>
            </a:pPr>
            <a:fld id="{00848FF4-FEFA-45DE-B3C8-84F0703F4BC8}" type="slidenum">
              <a:rPr lang="en-GB">
                <a:solidFill>
                  <a:srgbClr val="002C77"/>
                </a:solidFill>
              </a:rPr>
              <a:pPr>
                <a:defRPr/>
              </a:pPr>
              <a:t>‹#›</a:t>
            </a:fld>
            <a:endParaRPr lang="en-GB">
              <a:solidFill>
                <a:srgbClr val="002C77"/>
              </a:solidFill>
            </a:endParaRPr>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smtClean="0">
                <a:solidFill>
                  <a:srgbClr val="7C848A"/>
                </a:solidFill>
                <a:latin typeface="Arial" charset="0"/>
                <a:ea typeface="+mn-ea"/>
                <a:cs typeface="Arial" charset="0"/>
              </a:defRPr>
            </a:lvl1pPr>
          </a:lstStyle>
          <a:p>
            <a:pPr>
              <a:defRPr/>
            </a:pPr>
            <a:fld id="{80152DC5-1FD8-406B-94A1-F022FFE15E3F}" type="datetime4">
              <a:rPr lang="en-GB"/>
              <a:pPr>
                <a:defRPr/>
              </a:pPr>
              <a:t>22 March 2017</a:t>
            </a:fld>
            <a:endParaRPr lang="en-GB"/>
          </a:p>
        </p:txBody>
      </p:sp>
      <p:sp>
        <p:nvSpPr>
          <p:cNvPr id="1031"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rgbClr val="7C848A"/>
                </a:solidFill>
              </a:rPr>
              <a:t>MARSH</a:t>
            </a:r>
          </a:p>
        </p:txBody>
      </p:sp>
      <p:sp>
        <p:nvSpPr>
          <p:cNvPr id="1032" name="Filepath"/>
          <p:cNvSpPr txBox="1">
            <a:spLocks noChangeArrowheads="1"/>
          </p:cNvSpPr>
          <p:nvPr>
            <p:custDataLst>
              <p:tags r:id="rId19"/>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US" altLang="en-US" sz="700">
              <a:solidFill>
                <a:srgbClr val="7C848A"/>
              </a:solidFill>
            </a:endParaRPr>
          </a:p>
        </p:txBody>
      </p:sp>
    </p:spTree>
    <p:extLst>
      <p:ext uri="{BB962C8B-B14F-4D97-AF65-F5344CB8AC3E}">
        <p14:creationId xmlns:p14="http://schemas.microsoft.com/office/powerpoint/2010/main" val="1258660175"/>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timing>
    <p:tnLst>
      <p:par>
        <p:cTn id="1" dur="indefinite" restart="never" nodeType="tmRoot"/>
      </p:par>
    </p:tnLst>
  </p:timing>
  <p:hf hdr="0" ftr="0"/>
  <p:txStyles>
    <p:titleStyle>
      <a:lvl1pPr algn="l" rtl="0" eaLnBrk="0" fontAlgn="base" hangingPunct="0">
        <a:lnSpc>
          <a:spcPct val="83000"/>
        </a:lnSpc>
        <a:spcBef>
          <a:spcPct val="0"/>
        </a:spcBef>
        <a:spcAft>
          <a:spcPct val="0"/>
        </a:spcAft>
        <a:defRPr sz="1400">
          <a:solidFill>
            <a:schemeClr val="accent1"/>
          </a:solidFill>
          <a:latin typeface="+mj-lt"/>
          <a:ea typeface="+mj-ea"/>
          <a:cs typeface="+mj-cs"/>
        </a:defRPr>
      </a:lvl1pPr>
      <a:lvl2pPr algn="l" rtl="0" eaLnBrk="0" fontAlgn="base" hangingPunct="0">
        <a:lnSpc>
          <a:spcPct val="83000"/>
        </a:lnSpc>
        <a:spcBef>
          <a:spcPct val="0"/>
        </a:spcBef>
        <a:spcAft>
          <a:spcPct val="0"/>
        </a:spcAft>
        <a:defRPr sz="1400">
          <a:solidFill>
            <a:schemeClr val="accent1"/>
          </a:solidFill>
          <a:latin typeface="Arial" charset="0"/>
        </a:defRPr>
      </a:lvl2pPr>
      <a:lvl3pPr algn="l" rtl="0" eaLnBrk="0" fontAlgn="base" hangingPunct="0">
        <a:lnSpc>
          <a:spcPct val="83000"/>
        </a:lnSpc>
        <a:spcBef>
          <a:spcPct val="0"/>
        </a:spcBef>
        <a:spcAft>
          <a:spcPct val="0"/>
        </a:spcAft>
        <a:defRPr sz="1400">
          <a:solidFill>
            <a:schemeClr val="accent1"/>
          </a:solidFill>
          <a:latin typeface="Arial" charset="0"/>
        </a:defRPr>
      </a:lvl3pPr>
      <a:lvl4pPr algn="l" rtl="0" eaLnBrk="0" fontAlgn="base" hangingPunct="0">
        <a:lnSpc>
          <a:spcPct val="83000"/>
        </a:lnSpc>
        <a:spcBef>
          <a:spcPct val="0"/>
        </a:spcBef>
        <a:spcAft>
          <a:spcPct val="0"/>
        </a:spcAft>
        <a:defRPr sz="1400">
          <a:solidFill>
            <a:schemeClr val="accent1"/>
          </a:solidFill>
          <a:latin typeface="Arial" charset="0"/>
        </a:defRPr>
      </a:lvl4pPr>
      <a:lvl5pPr algn="l" rtl="0" eaLnBrk="0" fontAlgn="base" hangingPunct="0">
        <a:lnSpc>
          <a:spcPct val="83000"/>
        </a:lnSpc>
        <a:spcBef>
          <a:spcPct val="0"/>
        </a:spcBef>
        <a:spcAft>
          <a:spcPct val="0"/>
        </a:spcAft>
        <a:defRPr sz="14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1400">
          <a:solidFill>
            <a:schemeClr val="tx1"/>
          </a:solidFill>
          <a:latin typeface="+mn-lt"/>
          <a:ea typeface="+mn-ea"/>
          <a:cs typeface="+mn-cs"/>
        </a:defRPr>
      </a:lvl1pPr>
      <a:lvl2pPr marL="508000" indent="-279400" algn="l" rtl="0" eaLnBrk="0" fontAlgn="base" hangingPunct="0">
        <a:spcBef>
          <a:spcPct val="20000"/>
        </a:spcBef>
        <a:spcAft>
          <a:spcPct val="0"/>
        </a:spcAft>
        <a:buChar char="–"/>
        <a:defRPr sz="14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1027"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US" altLang="en-US" sz="700">
                <a:solidFill>
                  <a:srgbClr val="7C848A"/>
                </a:solidFill>
              </a:rPr>
              <a:t>© 2015 Marsh Emirates                                                   Insurance Brokerage and Consultancy LLC</a:t>
            </a:r>
            <a:endParaRPr lang="en-GB" altLang="en-US"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chemeClr val="accent1"/>
                </a:solidFill>
                <a:latin typeface="Arial" charset="0"/>
                <a:ea typeface="+mn-ea"/>
                <a:cs typeface="+mn-cs"/>
              </a:defRPr>
            </a:lvl1pPr>
          </a:lstStyle>
          <a:p>
            <a:pPr>
              <a:defRPr/>
            </a:pPr>
            <a:fld id="{00848FF4-FEFA-45DE-B3C8-84F0703F4BC8}" type="slidenum">
              <a:rPr lang="en-GB">
                <a:solidFill>
                  <a:srgbClr val="002C77"/>
                </a:solidFill>
              </a:rPr>
              <a:pPr>
                <a:defRPr/>
              </a:pPr>
              <a:t>‹#›</a:t>
            </a:fld>
            <a:endParaRPr lang="en-GB">
              <a:solidFill>
                <a:srgbClr val="002C77"/>
              </a:solidFill>
            </a:endParaRPr>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smtClean="0">
                <a:solidFill>
                  <a:srgbClr val="7C848A"/>
                </a:solidFill>
                <a:latin typeface="Arial" charset="0"/>
                <a:ea typeface="+mn-ea"/>
                <a:cs typeface="Arial" charset="0"/>
              </a:defRPr>
            </a:lvl1pPr>
          </a:lstStyle>
          <a:p>
            <a:pPr>
              <a:defRPr/>
            </a:pPr>
            <a:fld id="{80152DC5-1FD8-406B-94A1-F022FFE15E3F}" type="datetime4">
              <a:rPr lang="en-GB"/>
              <a:pPr>
                <a:defRPr/>
              </a:pPr>
              <a:t>22 March 2017</a:t>
            </a:fld>
            <a:endParaRPr lang="en-GB"/>
          </a:p>
        </p:txBody>
      </p:sp>
      <p:sp>
        <p:nvSpPr>
          <p:cNvPr id="1031"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rgbClr val="7C848A"/>
                </a:solidFill>
              </a:rPr>
              <a:t>MARSH</a:t>
            </a:r>
          </a:p>
        </p:txBody>
      </p:sp>
      <p:sp>
        <p:nvSpPr>
          <p:cNvPr id="1032" name="Filepath"/>
          <p:cNvSpPr txBox="1">
            <a:spLocks noChangeArrowheads="1"/>
          </p:cNvSpPr>
          <p:nvPr>
            <p:custDataLst>
              <p:tags r:id="rId19"/>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US" altLang="en-US" sz="700">
              <a:solidFill>
                <a:srgbClr val="7C848A"/>
              </a:solidFill>
            </a:endParaRPr>
          </a:p>
        </p:txBody>
      </p:sp>
    </p:spTree>
    <p:extLst>
      <p:ext uri="{BB962C8B-B14F-4D97-AF65-F5344CB8AC3E}">
        <p14:creationId xmlns:p14="http://schemas.microsoft.com/office/powerpoint/2010/main" val="2824522720"/>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Lst>
  <p:timing>
    <p:tnLst>
      <p:par>
        <p:cTn id="1" dur="indefinite" restart="never" nodeType="tmRoot"/>
      </p:par>
    </p:tnLst>
  </p:timing>
  <p:hf hdr="0" ftr="0"/>
  <p:txStyles>
    <p:titleStyle>
      <a:lvl1pPr algn="l" rtl="0" eaLnBrk="0" fontAlgn="base" hangingPunct="0">
        <a:lnSpc>
          <a:spcPct val="83000"/>
        </a:lnSpc>
        <a:spcBef>
          <a:spcPct val="0"/>
        </a:spcBef>
        <a:spcAft>
          <a:spcPct val="0"/>
        </a:spcAft>
        <a:defRPr sz="1400">
          <a:solidFill>
            <a:schemeClr val="accent1"/>
          </a:solidFill>
          <a:latin typeface="+mj-lt"/>
          <a:ea typeface="+mj-ea"/>
          <a:cs typeface="+mj-cs"/>
        </a:defRPr>
      </a:lvl1pPr>
      <a:lvl2pPr algn="l" rtl="0" eaLnBrk="0" fontAlgn="base" hangingPunct="0">
        <a:lnSpc>
          <a:spcPct val="83000"/>
        </a:lnSpc>
        <a:spcBef>
          <a:spcPct val="0"/>
        </a:spcBef>
        <a:spcAft>
          <a:spcPct val="0"/>
        </a:spcAft>
        <a:defRPr sz="1400">
          <a:solidFill>
            <a:schemeClr val="accent1"/>
          </a:solidFill>
          <a:latin typeface="Arial" charset="0"/>
        </a:defRPr>
      </a:lvl2pPr>
      <a:lvl3pPr algn="l" rtl="0" eaLnBrk="0" fontAlgn="base" hangingPunct="0">
        <a:lnSpc>
          <a:spcPct val="83000"/>
        </a:lnSpc>
        <a:spcBef>
          <a:spcPct val="0"/>
        </a:spcBef>
        <a:spcAft>
          <a:spcPct val="0"/>
        </a:spcAft>
        <a:defRPr sz="1400">
          <a:solidFill>
            <a:schemeClr val="accent1"/>
          </a:solidFill>
          <a:latin typeface="Arial" charset="0"/>
        </a:defRPr>
      </a:lvl3pPr>
      <a:lvl4pPr algn="l" rtl="0" eaLnBrk="0" fontAlgn="base" hangingPunct="0">
        <a:lnSpc>
          <a:spcPct val="83000"/>
        </a:lnSpc>
        <a:spcBef>
          <a:spcPct val="0"/>
        </a:spcBef>
        <a:spcAft>
          <a:spcPct val="0"/>
        </a:spcAft>
        <a:defRPr sz="1400">
          <a:solidFill>
            <a:schemeClr val="accent1"/>
          </a:solidFill>
          <a:latin typeface="Arial" charset="0"/>
        </a:defRPr>
      </a:lvl4pPr>
      <a:lvl5pPr algn="l" rtl="0" eaLnBrk="0" fontAlgn="base" hangingPunct="0">
        <a:lnSpc>
          <a:spcPct val="83000"/>
        </a:lnSpc>
        <a:spcBef>
          <a:spcPct val="0"/>
        </a:spcBef>
        <a:spcAft>
          <a:spcPct val="0"/>
        </a:spcAft>
        <a:defRPr sz="14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1400">
          <a:solidFill>
            <a:schemeClr val="tx1"/>
          </a:solidFill>
          <a:latin typeface="+mn-lt"/>
          <a:ea typeface="+mn-ea"/>
          <a:cs typeface="+mn-cs"/>
        </a:defRPr>
      </a:lvl1pPr>
      <a:lvl2pPr marL="508000" indent="-279400" algn="l" rtl="0" eaLnBrk="0" fontAlgn="base" hangingPunct="0">
        <a:spcBef>
          <a:spcPct val="20000"/>
        </a:spcBef>
        <a:spcAft>
          <a:spcPct val="0"/>
        </a:spcAft>
        <a:buChar char="–"/>
        <a:defRPr sz="14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BottomBarOutliner" hidden="1"/>
          <p:cNvSpPr>
            <a:spLocks noChangeArrowheads="1"/>
          </p:cNvSpPr>
          <p:nvPr>
            <p:custDataLst>
              <p:tags r:id="rId13"/>
            </p:custDataLst>
          </p:nvPr>
        </p:nvSpPr>
        <p:spPr bwMode="white">
          <a:xfrm>
            <a:off x="0" y="6432550"/>
            <a:ext cx="9602788" cy="425450"/>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2051" name="Title"/>
          <p:cNvSpPr>
            <a:spLocks noGrp="1" noChangeArrowheads="1"/>
          </p:cNvSpPr>
          <p:nvPr>
            <p:ph type="title"/>
            <p:custDataLst>
              <p:tags r:id="rId14"/>
            </p:custDataLst>
          </p:nvPr>
        </p:nvSpPr>
        <p:spPr bwMode="auto">
          <a:xfrm>
            <a:off x="608013" y="373063"/>
            <a:ext cx="8193087" cy="608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title style</a:t>
            </a:r>
          </a:p>
        </p:txBody>
      </p:sp>
      <p:sp>
        <p:nvSpPr>
          <p:cNvPr id="2052" name="BodyText"/>
          <p:cNvSpPr>
            <a:spLocks noGrp="1" noChangeArrowheads="1"/>
          </p:cNvSpPr>
          <p:nvPr>
            <p:ph type="body" idx="1"/>
            <p:custDataLst>
              <p:tags r:id="rId15"/>
            </p:custDataLst>
          </p:nvPr>
        </p:nvSpPr>
        <p:spPr bwMode="auto">
          <a:xfrm>
            <a:off x="608013" y="1131888"/>
            <a:ext cx="8191500" cy="501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First level</a:t>
            </a:r>
          </a:p>
          <a:p>
            <a:pPr lvl="1"/>
            <a:r>
              <a:rPr lang="en-GB" altLang="en-US" smtClean="0"/>
              <a:t>Second level</a:t>
            </a:r>
          </a:p>
          <a:p>
            <a:pPr lvl="2"/>
            <a:r>
              <a:rPr lang="en-GB" altLang="en-US" smtClean="0"/>
              <a:t>Third level</a:t>
            </a:r>
          </a:p>
          <a:p>
            <a:pPr lvl="3"/>
            <a:r>
              <a:rPr lang="en-GB" altLang="en-US" smtClean="0"/>
              <a:t>Fourth level</a:t>
            </a:r>
          </a:p>
        </p:txBody>
      </p:sp>
      <p:sp>
        <p:nvSpPr>
          <p:cNvPr id="2053" name="FooterColourBar"/>
          <p:cNvSpPr>
            <a:spLocks noChangeArrowheads="1"/>
          </p:cNvSpPr>
          <p:nvPr>
            <p:custDataLst>
              <p:tags r:id="rId16"/>
            </p:custDataLst>
          </p:nvPr>
        </p:nvSpPr>
        <p:spPr bwMode="ltGray">
          <a:xfrm>
            <a:off x="0" y="6477000"/>
            <a:ext cx="8799513" cy="381000"/>
          </a:xfrm>
          <a:prstGeom prst="rect">
            <a:avLst/>
          </a:prstGeom>
          <a:solidFill>
            <a:srgbClr val="3F3F3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pPr>
            <a:r>
              <a:rPr lang="en-GB" altLang="en-US" sz="1000" baseline="-25000">
                <a:solidFill>
                  <a:srgbClr val="3F3F3F"/>
                </a:solidFill>
              </a:rPr>
              <a:t>  </a:t>
            </a:r>
            <a:endParaRPr lang="en-GB" altLang="en-US" sz="1000" baseline="-25000">
              <a:solidFill>
                <a:srgbClr val="FFFFFF"/>
              </a:solidFill>
            </a:endParaRPr>
          </a:p>
        </p:txBody>
      </p:sp>
      <p:sp>
        <p:nvSpPr>
          <p:cNvPr id="2054" name="PageNumColourBar"/>
          <p:cNvSpPr>
            <a:spLocks noChangeArrowheads="1"/>
          </p:cNvSpPr>
          <p:nvPr>
            <p:custDataLst>
              <p:tags r:id="rId17"/>
            </p:custDataLst>
          </p:nvPr>
        </p:nvSpPr>
        <p:spPr bwMode="ltGray">
          <a:xfrm>
            <a:off x="8847138" y="6477000"/>
            <a:ext cx="755650" cy="381000"/>
          </a:xfrm>
          <a:prstGeom prst="rect">
            <a:avLst/>
          </a:prstGeom>
          <a:solidFill>
            <a:srgbClr val="0057A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pPr>
            <a:endParaRPr lang="en-US" altLang="en-US" sz="1200" baseline="-25000">
              <a:solidFill>
                <a:srgbClr val="3F3F3F"/>
              </a:solidFill>
            </a:endParaRPr>
          </a:p>
        </p:txBody>
      </p:sp>
      <p:sp>
        <p:nvSpPr>
          <p:cNvPr id="2055" name="PageRef"/>
          <p:cNvSpPr>
            <a:spLocks noChangeArrowheads="1"/>
          </p:cNvSpPr>
          <p:nvPr/>
        </p:nvSpPr>
        <p:spPr bwMode="auto">
          <a:xfrm>
            <a:off x="8982075" y="6518275"/>
            <a:ext cx="447675" cy="24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ctr" defTabSz="847725" eaLnBrk="0" hangingPunct="0">
              <a:lnSpc>
                <a:spcPct val="86000"/>
              </a:lnSpc>
              <a:defRPr sz="2000">
                <a:solidFill>
                  <a:schemeClr val="tx1"/>
                </a:solidFill>
                <a:latin typeface="Arial" pitchFamily="34" charset="0"/>
                <a:ea typeface="MS PGothic" pitchFamily="34" charset="-128"/>
              </a:defRPr>
            </a:lvl1pPr>
            <a:lvl2pPr marL="742950" indent="-285750" algn="ctr" defTabSz="847725" eaLnBrk="0" hangingPunct="0">
              <a:lnSpc>
                <a:spcPct val="86000"/>
              </a:lnSpc>
              <a:defRPr sz="2000">
                <a:solidFill>
                  <a:schemeClr val="tx1"/>
                </a:solidFill>
                <a:latin typeface="Arial" pitchFamily="34" charset="0"/>
                <a:ea typeface="MS PGothic" pitchFamily="34" charset="-128"/>
              </a:defRPr>
            </a:lvl2pPr>
            <a:lvl3pPr marL="1143000" indent="-228600" algn="ctr" defTabSz="847725" eaLnBrk="0" hangingPunct="0">
              <a:lnSpc>
                <a:spcPct val="86000"/>
              </a:lnSpc>
              <a:defRPr sz="2000">
                <a:solidFill>
                  <a:schemeClr val="tx1"/>
                </a:solidFill>
                <a:latin typeface="Arial" pitchFamily="34" charset="0"/>
                <a:ea typeface="MS PGothic" pitchFamily="34" charset="-128"/>
              </a:defRPr>
            </a:lvl3pPr>
            <a:lvl4pPr marL="1600200" indent="-228600" algn="ctr" defTabSz="847725" eaLnBrk="0" hangingPunct="0">
              <a:lnSpc>
                <a:spcPct val="86000"/>
              </a:lnSpc>
              <a:defRPr sz="2000">
                <a:solidFill>
                  <a:schemeClr val="tx1"/>
                </a:solidFill>
                <a:latin typeface="Arial" pitchFamily="34" charset="0"/>
                <a:ea typeface="MS PGothic" pitchFamily="34" charset="-128"/>
              </a:defRPr>
            </a:lvl4pPr>
            <a:lvl5pPr marL="2057400" indent="-228600" algn="ctr" defTabSz="847725" eaLnBrk="0" hangingPunct="0">
              <a:lnSpc>
                <a:spcPct val="86000"/>
              </a:lnSpc>
              <a:defRPr sz="2000">
                <a:solidFill>
                  <a:schemeClr val="tx1"/>
                </a:solidFill>
                <a:latin typeface="Arial" pitchFamily="34" charset="0"/>
                <a:ea typeface="MS PGothic" pitchFamily="34" charset="-128"/>
              </a:defRPr>
            </a:lvl5pPr>
            <a:lvl6pPr marL="2514600" indent="-228600" algn="ctr" defTabSz="847725"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defTabSz="847725"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defTabSz="847725"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defTabSz="847725"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pPr>
            <a:fld id="{7CADF8EC-FC39-4A68-989A-EA30AB0C81D6}" type="slidenum">
              <a:rPr lang="en-GB" altLang="en-US" sz="1000">
                <a:solidFill>
                  <a:srgbClr val="FFFFFF"/>
                </a:solidFill>
              </a:rPr>
              <a:pPr>
                <a:lnSpc>
                  <a:spcPct val="100000"/>
                </a:lnSpc>
              </a:pPr>
              <a:t>‹#›</a:t>
            </a:fld>
            <a:endParaRPr lang="en-GB" altLang="en-US" sz="1000">
              <a:solidFill>
                <a:srgbClr val="FFFFFF"/>
              </a:solidFill>
            </a:endParaRPr>
          </a:p>
        </p:txBody>
      </p:sp>
      <p:sp>
        <p:nvSpPr>
          <p:cNvPr id="2056" name="TitleAccentSquare"/>
          <p:cNvSpPr>
            <a:spLocks noChangeAspect="1" noChangeArrowheads="1"/>
          </p:cNvSpPr>
          <p:nvPr>
            <p:custDataLst>
              <p:tags r:id="rId18"/>
            </p:custDataLst>
          </p:nvPr>
        </p:nvSpPr>
        <p:spPr bwMode="ltGray">
          <a:xfrm>
            <a:off x="0" y="411163"/>
            <a:ext cx="4572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pPr>
            <a:endParaRPr lang="en-US" altLang="en-US" sz="1200" baseline="-25000">
              <a:solidFill>
                <a:srgbClr val="3F3F3F"/>
              </a:solidFill>
            </a:endParaRPr>
          </a:p>
        </p:txBody>
      </p:sp>
      <p:sp>
        <p:nvSpPr>
          <p:cNvPr id="2057" name="FileRef"/>
          <p:cNvSpPr txBox="1">
            <a:spLocks noChangeArrowheads="1"/>
          </p:cNvSpPr>
          <p:nvPr>
            <p:custDataLst>
              <p:tags r:id="rId19"/>
            </p:custDataLst>
          </p:nvPr>
        </p:nvSpPr>
        <p:spPr bwMode="auto">
          <a:xfrm>
            <a:off x="608013" y="6248400"/>
            <a:ext cx="8116887" cy="12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a:lnSpc>
                <a:spcPct val="100000"/>
              </a:lnSpc>
              <a:spcBef>
                <a:spcPct val="50000"/>
              </a:spcBef>
            </a:pPr>
            <a:endParaRPr lang="en-US" altLang="en-US" sz="800">
              <a:solidFill>
                <a:srgbClr val="3F3F3F"/>
              </a:solidFill>
            </a:endParaRPr>
          </a:p>
        </p:txBody>
      </p:sp>
      <p:sp>
        <p:nvSpPr>
          <p:cNvPr id="738316" name="CompanyName"/>
          <p:cNvSpPr txBox="1">
            <a:spLocks noChangeArrowheads="1"/>
          </p:cNvSpPr>
          <p:nvPr>
            <p:custDataLst>
              <p:tags r:id="rId20"/>
            </p:custDataLst>
          </p:nvPr>
        </p:nvSpPr>
        <p:spPr bwMode="auto">
          <a:xfrm>
            <a:off x="608013" y="6537325"/>
            <a:ext cx="3835400" cy="177800"/>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lgn="l" defTabSz="939800">
              <a:spcBef>
                <a:spcPct val="0"/>
              </a:spcBef>
              <a:defRPr sz="2400">
                <a:solidFill>
                  <a:schemeClr val="tx1"/>
                </a:solidFill>
                <a:latin typeface="Arial" pitchFamily="34" charset="0"/>
              </a:defRPr>
            </a:lvl1pPr>
            <a:lvl2pPr marL="471488" algn="l" defTabSz="939800">
              <a:spcBef>
                <a:spcPct val="0"/>
              </a:spcBef>
              <a:defRPr sz="2400">
                <a:solidFill>
                  <a:schemeClr val="tx1"/>
                </a:solidFill>
                <a:latin typeface="Arial" pitchFamily="34" charset="0"/>
              </a:defRPr>
            </a:lvl2pPr>
            <a:lvl3pPr marL="939800" algn="l" defTabSz="939800">
              <a:spcBef>
                <a:spcPct val="0"/>
              </a:spcBef>
              <a:defRPr sz="2400">
                <a:solidFill>
                  <a:schemeClr val="tx1"/>
                </a:solidFill>
                <a:latin typeface="Arial" pitchFamily="34" charset="0"/>
              </a:defRPr>
            </a:lvl3pPr>
            <a:lvl4pPr marL="1411288" algn="l" defTabSz="939800">
              <a:spcBef>
                <a:spcPct val="0"/>
              </a:spcBef>
              <a:defRPr sz="2400">
                <a:solidFill>
                  <a:schemeClr val="tx1"/>
                </a:solidFill>
                <a:latin typeface="Arial" pitchFamily="34" charset="0"/>
              </a:defRPr>
            </a:lvl4pPr>
            <a:lvl5pPr marL="1882775" algn="l" defTabSz="939800">
              <a:spcBef>
                <a:spcPct val="0"/>
              </a:spcBef>
              <a:defRPr sz="2400">
                <a:solidFill>
                  <a:schemeClr val="tx1"/>
                </a:solidFill>
                <a:latin typeface="Arial" pitchFamily="34" charset="0"/>
              </a:defRPr>
            </a:lvl5pPr>
            <a:lvl6pPr marL="2339975" defTabSz="939800" eaLnBrk="0" fontAlgn="base" hangingPunct="0">
              <a:spcBef>
                <a:spcPct val="0"/>
              </a:spcBef>
              <a:spcAft>
                <a:spcPct val="0"/>
              </a:spcAft>
              <a:defRPr sz="2400">
                <a:solidFill>
                  <a:schemeClr val="tx1"/>
                </a:solidFill>
                <a:latin typeface="Arial" pitchFamily="34" charset="0"/>
              </a:defRPr>
            </a:lvl6pPr>
            <a:lvl7pPr marL="2797175" defTabSz="939800" eaLnBrk="0" fontAlgn="base" hangingPunct="0">
              <a:spcBef>
                <a:spcPct val="0"/>
              </a:spcBef>
              <a:spcAft>
                <a:spcPct val="0"/>
              </a:spcAft>
              <a:defRPr sz="2400">
                <a:solidFill>
                  <a:schemeClr val="tx1"/>
                </a:solidFill>
                <a:latin typeface="Arial" pitchFamily="34" charset="0"/>
              </a:defRPr>
            </a:lvl7pPr>
            <a:lvl8pPr marL="3254375" defTabSz="939800" eaLnBrk="0" fontAlgn="base" hangingPunct="0">
              <a:spcBef>
                <a:spcPct val="0"/>
              </a:spcBef>
              <a:spcAft>
                <a:spcPct val="0"/>
              </a:spcAft>
              <a:defRPr sz="2400">
                <a:solidFill>
                  <a:schemeClr val="tx1"/>
                </a:solidFill>
                <a:latin typeface="Arial" pitchFamily="34" charset="0"/>
              </a:defRPr>
            </a:lvl8pPr>
            <a:lvl9pPr marL="3711575" defTabSz="939800" eaLnBrk="0" fontAlgn="base" hangingPunct="0">
              <a:spcBef>
                <a:spcPct val="0"/>
              </a:spcBef>
              <a:spcAft>
                <a:spcPct val="0"/>
              </a:spcAft>
              <a:defRPr sz="2400">
                <a:solidFill>
                  <a:schemeClr val="tx1"/>
                </a:solidFill>
                <a:latin typeface="Arial" pitchFamily="34" charset="0"/>
              </a:defRPr>
            </a:lvl9pPr>
          </a:lstStyle>
          <a:p>
            <a:pPr eaLnBrk="0" hangingPunct="0">
              <a:defRPr/>
            </a:pPr>
            <a:r>
              <a:rPr lang="en-GB" sz="1000">
                <a:solidFill>
                  <a:srgbClr val="FFFFFF"/>
                </a:solidFill>
                <a:ea typeface="+mn-ea"/>
                <a:cs typeface="+mn-cs"/>
              </a:rPr>
              <a:t>Marsh</a:t>
            </a:r>
          </a:p>
        </p:txBody>
      </p:sp>
    </p:spTree>
  </p:cSld>
  <p:clrMap bg1="lt1" tx1="dk1" bg2="lt2" tx2="dk2" accent1="accent1" accent2="accent2" accent3="accent3" accent4="accent4" accent5="accent5" accent6="accent6" hlink="hlink" folHlink="folHlink"/>
  <p:sldLayoutIdLst>
    <p:sldLayoutId id="2147484170"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Lst>
  <p:transition>
    <p:wipe dir="r"/>
  </p:transition>
  <p:txStyles>
    <p:titleStyle>
      <a:lvl1pPr algn="l" defTabSz="939800" rtl="0" eaLnBrk="0" fontAlgn="base" hangingPunct="0">
        <a:lnSpc>
          <a:spcPct val="90000"/>
        </a:lnSpc>
        <a:spcBef>
          <a:spcPct val="0"/>
        </a:spcBef>
        <a:spcAft>
          <a:spcPct val="0"/>
        </a:spcAft>
        <a:defRPr sz="2000" b="1">
          <a:solidFill>
            <a:schemeClr val="bg2"/>
          </a:solidFill>
          <a:latin typeface="+mj-lt"/>
          <a:ea typeface="+mj-ea"/>
          <a:cs typeface="+mj-cs"/>
        </a:defRPr>
      </a:lvl1pPr>
      <a:lvl2pPr algn="l" defTabSz="939800" rtl="0" eaLnBrk="0" fontAlgn="base" hangingPunct="0">
        <a:lnSpc>
          <a:spcPct val="90000"/>
        </a:lnSpc>
        <a:spcBef>
          <a:spcPct val="0"/>
        </a:spcBef>
        <a:spcAft>
          <a:spcPct val="0"/>
        </a:spcAft>
        <a:defRPr sz="2000" b="1">
          <a:solidFill>
            <a:schemeClr val="bg2"/>
          </a:solidFill>
          <a:latin typeface="Arial" pitchFamily="34" charset="0"/>
        </a:defRPr>
      </a:lvl2pPr>
      <a:lvl3pPr algn="l" defTabSz="939800" rtl="0" eaLnBrk="0" fontAlgn="base" hangingPunct="0">
        <a:lnSpc>
          <a:spcPct val="90000"/>
        </a:lnSpc>
        <a:spcBef>
          <a:spcPct val="0"/>
        </a:spcBef>
        <a:spcAft>
          <a:spcPct val="0"/>
        </a:spcAft>
        <a:defRPr sz="2000" b="1">
          <a:solidFill>
            <a:schemeClr val="bg2"/>
          </a:solidFill>
          <a:latin typeface="Arial" pitchFamily="34" charset="0"/>
        </a:defRPr>
      </a:lvl3pPr>
      <a:lvl4pPr algn="l" defTabSz="939800" rtl="0" eaLnBrk="0" fontAlgn="base" hangingPunct="0">
        <a:lnSpc>
          <a:spcPct val="90000"/>
        </a:lnSpc>
        <a:spcBef>
          <a:spcPct val="0"/>
        </a:spcBef>
        <a:spcAft>
          <a:spcPct val="0"/>
        </a:spcAft>
        <a:defRPr sz="2000" b="1">
          <a:solidFill>
            <a:schemeClr val="bg2"/>
          </a:solidFill>
          <a:latin typeface="Arial" pitchFamily="34" charset="0"/>
        </a:defRPr>
      </a:lvl4pPr>
      <a:lvl5pPr algn="l" defTabSz="939800" rtl="0" eaLnBrk="0" fontAlgn="base" hangingPunct="0">
        <a:lnSpc>
          <a:spcPct val="90000"/>
        </a:lnSpc>
        <a:spcBef>
          <a:spcPct val="0"/>
        </a:spcBef>
        <a:spcAft>
          <a:spcPct val="0"/>
        </a:spcAft>
        <a:defRPr sz="2000" b="1">
          <a:solidFill>
            <a:schemeClr val="bg2"/>
          </a:solidFill>
          <a:latin typeface="Arial" pitchFamily="34" charset="0"/>
        </a:defRPr>
      </a:lvl5pPr>
      <a:lvl6pPr marL="457200" algn="l" defTabSz="939800" rtl="0" fontAlgn="base">
        <a:lnSpc>
          <a:spcPct val="90000"/>
        </a:lnSpc>
        <a:spcBef>
          <a:spcPct val="0"/>
        </a:spcBef>
        <a:spcAft>
          <a:spcPct val="0"/>
        </a:spcAft>
        <a:defRPr sz="2000" b="1">
          <a:solidFill>
            <a:schemeClr val="bg2"/>
          </a:solidFill>
          <a:latin typeface="Arial" pitchFamily="34" charset="0"/>
        </a:defRPr>
      </a:lvl6pPr>
      <a:lvl7pPr marL="914400" algn="l" defTabSz="939800" rtl="0" fontAlgn="base">
        <a:lnSpc>
          <a:spcPct val="90000"/>
        </a:lnSpc>
        <a:spcBef>
          <a:spcPct val="0"/>
        </a:spcBef>
        <a:spcAft>
          <a:spcPct val="0"/>
        </a:spcAft>
        <a:defRPr sz="2000" b="1">
          <a:solidFill>
            <a:schemeClr val="bg2"/>
          </a:solidFill>
          <a:latin typeface="Arial" pitchFamily="34" charset="0"/>
        </a:defRPr>
      </a:lvl7pPr>
      <a:lvl8pPr marL="1371600" algn="l" defTabSz="939800" rtl="0" fontAlgn="base">
        <a:lnSpc>
          <a:spcPct val="90000"/>
        </a:lnSpc>
        <a:spcBef>
          <a:spcPct val="0"/>
        </a:spcBef>
        <a:spcAft>
          <a:spcPct val="0"/>
        </a:spcAft>
        <a:defRPr sz="2000" b="1">
          <a:solidFill>
            <a:schemeClr val="bg2"/>
          </a:solidFill>
          <a:latin typeface="Arial" pitchFamily="34" charset="0"/>
        </a:defRPr>
      </a:lvl8pPr>
      <a:lvl9pPr marL="1828800" algn="l" defTabSz="939800" rtl="0" fontAlgn="base">
        <a:lnSpc>
          <a:spcPct val="90000"/>
        </a:lnSpc>
        <a:spcBef>
          <a:spcPct val="0"/>
        </a:spcBef>
        <a:spcAft>
          <a:spcPct val="0"/>
        </a:spcAft>
        <a:defRPr sz="2000" b="1">
          <a:solidFill>
            <a:schemeClr val="bg2"/>
          </a:solidFill>
          <a:latin typeface="Arial" pitchFamily="34" charset="0"/>
        </a:defRPr>
      </a:lvl9pPr>
    </p:titleStyle>
    <p:bodyStyle>
      <a:lvl1pPr marL="228600" indent="-228600" algn="l" defTabSz="939800" rtl="0" eaLnBrk="0" fontAlgn="base" hangingPunct="0">
        <a:spcBef>
          <a:spcPct val="60000"/>
        </a:spcBef>
        <a:spcAft>
          <a:spcPct val="0"/>
        </a:spcAft>
        <a:buClr>
          <a:schemeClr val="tx1"/>
        </a:buClr>
        <a:buSzPct val="90000"/>
        <a:buFont typeface="Wingdings" pitchFamily="2" charset="2"/>
        <a:buChar char="§"/>
        <a:defRPr sz="2000">
          <a:solidFill>
            <a:schemeClr val="tx1"/>
          </a:solidFill>
          <a:latin typeface="+mn-lt"/>
          <a:ea typeface="+mn-ea"/>
          <a:cs typeface="+mn-cs"/>
        </a:defRPr>
      </a:lvl1pPr>
      <a:lvl2pPr marL="571500" indent="-228600" algn="l" defTabSz="939800" rtl="0" eaLnBrk="0" fontAlgn="base" hangingPunct="0">
        <a:spcBef>
          <a:spcPct val="20000"/>
        </a:spcBef>
        <a:spcAft>
          <a:spcPct val="0"/>
        </a:spcAft>
        <a:buClr>
          <a:schemeClr val="tx1"/>
        </a:buClr>
        <a:buSzPct val="90000"/>
        <a:buFont typeface="Arial" pitchFamily="34" charset="0"/>
        <a:buChar char="–"/>
        <a:defRPr sz="2000">
          <a:solidFill>
            <a:schemeClr val="tx1"/>
          </a:solidFill>
          <a:latin typeface="+mn-lt"/>
        </a:defRPr>
      </a:lvl2pPr>
      <a:lvl3pPr marL="914400" indent="-228600" algn="l" defTabSz="939800" rtl="0" eaLnBrk="0" fontAlgn="base" hangingPunct="0">
        <a:spcBef>
          <a:spcPct val="20000"/>
        </a:spcBef>
        <a:spcAft>
          <a:spcPct val="0"/>
        </a:spcAft>
        <a:buClr>
          <a:schemeClr val="tx1"/>
        </a:buClr>
        <a:buFont typeface="Wingdings" pitchFamily="2" charset="2"/>
        <a:buChar char="ú"/>
        <a:defRPr sz="2000">
          <a:solidFill>
            <a:schemeClr val="tx1"/>
          </a:solidFill>
          <a:latin typeface="+mn-lt"/>
        </a:defRPr>
      </a:lvl3pPr>
      <a:lvl4pPr marL="1257300" indent="-228600" algn="l" defTabSz="939800" rtl="0" eaLnBrk="0" fontAlgn="base" hangingPunct="0">
        <a:spcBef>
          <a:spcPct val="20000"/>
        </a:spcBef>
        <a:spcAft>
          <a:spcPct val="0"/>
        </a:spcAft>
        <a:buClr>
          <a:schemeClr val="tx1"/>
        </a:buClr>
        <a:buSzPct val="90000"/>
        <a:buFont typeface="Arial" pitchFamily="34" charset="0"/>
        <a:buChar char="-"/>
        <a:defRPr sz="2000">
          <a:solidFill>
            <a:schemeClr val="tx1"/>
          </a:solidFill>
          <a:latin typeface="+mn-lt"/>
        </a:defRPr>
      </a:lvl4pPr>
      <a:lvl5pPr marL="1566863" indent="-195263" algn="l" defTabSz="939800" rtl="0" eaLnBrk="0" fontAlgn="base" hangingPunct="0">
        <a:spcBef>
          <a:spcPct val="20000"/>
        </a:spcBef>
        <a:spcAft>
          <a:spcPct val="0"/>
        </a:spcAft>
        <a:buClr>
          <a:schemeClr val="bg2"/>
        </a:buClr>
        <a:buSzPct val="90000"/>
        <a:buFont typeface="Arial" pitchFamily="34" charset="0"/>
        <a:buChar char="-"/>
        <a:defRPr sz="2000">
          <a:solidFill>
            <a:schemeClr val="tx1"/>
          </a:solidFill>
          <a:latin typeface="+mn-lt"/>
        </a:defRPr>
      </a:lvl5pPr>
      <a:lvl6pPr marL="2024063" indent="-195263" algn="l" defTabSz="939800" rtl="0" fontAlgn="base">
        <a:spcBef>
          <a:spcPct val="20000"/>
        </a:spcBef>
        <a:spcAft>
          <a:spcPct val="0"/>
        </a:spcAft>
        <a:buClr>
          <a:schemeClr val="bg2"/>
        </a:buClr>
        <a:buSzPct val="90000"/>
        <a:buFont typeface="Arial" pitchFamily="34" charset="0"/>
        <a:buChar char="-"/>
        <a:defRPr sz="2000">
          <a:solidFill>
            <a:schemeClr val="tx1"/>
          </a:solidFill>
          <a:latin typeface="+mn-lt"/>
        </a:defRPr>
      </a:lvl6pPr>
      <a:lvl7pPr marL="2481263" indent="-195263" algn="l" defTabSz="939800" rtl="0" fontAlgn="base">
        <a:spcBef>
          <a:spcPct val="20000"/>
        </a:spcBef>
        <a:spcAft>
          <a:spcPct val="0"/>
        </a:spcAft>
        <a:buClr>
          <a:schemeClr val="bg2"/>
        </a:buClr>
        <a:buSzPct val="90000"/>
        <a:buFont typeface="Arial" pitchFamily="34" charset="0"/>
        <a:buChar char="-"/>
        <a:defRPr sz="2000">
          <a:solidFill>
            <a:schemeClr val="tx1"/>
          </a:solidFill>
          <a:latin typeface="+mn-lt"/>
        </a:defRPr>
      </a:lvl7pPr>
      <a:lvl8pPr marL="2938463" indent="-195263" algn="l" defTabSz="939800" rtl="0" fontAlgn="base">
        <a:spcBef>
          <a:spcPct val="20000"/>
        </a:spcBef>
        <a:spcAft>
          <a:spcPct val="0"/>
        </a:spcAft>
        <a:buClr>
          <a:schemeClr val="bg2"/>
        </a:buClr>
        <a:buSzPct val="90000"/>
        <a:buFont typeface="Arial" pitchFamily="34" charset="0"/>
        <a:buChar char="-"/>
        <a:defRPr sz="2000">
          <a:solidFill>
            <a:schemeClr val="tx1"/>
          </a:solidFill>
          <a:latin typeface="+mn-lt"/>
        </a:defRPr>
      </a:lvl8pPr>
      <a:lvl9pPr marL="3395663" indent="-195263" algn="l" defTabSz="939800" rtl="0" fontAlgn="base">
        <a:spcBef>
          <a:spcPct val="20000"/>
        </a:spcBef>
        <a:spcAft>
          <a:spcPct val="0"/>
        </a:spcAft>
        <a:buClr>
          <a:schemeClr val="bg2"/>
        </a:buClr>
        <a:buSzPct val="90000"/>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cNvSpPr>
            <a:spLocks noGrp="1" noChangeArrowheads="1"/>
          </p:cNvSpPr>
          <p:nvPr>
            <p:ph type="title"/>
            <p:custDataLst>
              <p:tags r:id="rId14"/>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4099" name="BodyText"/>
          <p:cNvSpPr>
            <a:spLocks noGrp="1" noChangeArrowheads="1"/>
          </p:cNvSpPr>
          <p:nvPr>
            <p:ph type="body" idx="1"/>
            <p:custDataLst>
              <p:tags r:id="rId15"/>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6"/>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Arial" charset="0"/>
              </a:rPr>
              <a:t>© 2012 Marsh Insco LLC</a:t>
            </a:r>
            <a:endParaRPr lang="en-GB" sz="700" smtClean="0">
              <a:solidFill>
                <a:srgbClr val="7C848A"/>
              </a:solidFill>
              <a:cs typeface="+mn-cs"/>
            </a:endParaRPr>
          </a:p>
        </p:txBody>
      </p:sp>
      <p:sp>
        <p:nvSpPr>
          <p:cNvPr id="1049" name="SlideNumber"/>
          <p:cNvSpPr>
            <a:spLocks noGrp="1" noChangeArrowheads="1"/>
          </p:cNvSpPr>
          <p:nvPr>
            <p:ph type="sldNum" sz="quarter" idx="4"/>
            <p:custDataLst>
              <p:tags r:id="rId17"/>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a:solidFill>
                  <a:srgbClr val="002C77"/>
                </a:solidFill>
                <a:latin typeface="Arial" charset="0"/>
                <a:ea typeface="+mn-ea"/>
                <a:cs typeface="+mn-cs"/>
              </a:defRPr>
            </a:lvl1pPr>
          </a:lstStyle>
          <a:p>
            <a:pPr>
              <a:defRPr/>
            </a:pPr>
            <a:fld id="{94D23780-2F11-4EBE-9D86-DD00E740EAAB}" type="slidenum">
              <a:rPr lang="en-GB"/>
              <a:pPr>
                <a:defRPr/>
              </a:pPr>
              <a:t>‹#›</a:t>
            </a:fld>
            <a:endParaRPr lang="en-GB"/>
          </a:p>
        </p:txBody>
      </p:sp>
      <p:sp>
        <p:nvSpPr>
          <p:cNvPr id="1052" name="Date" hidden="1"/>
          <p:cNvSpPr>
            <a:spLocks noGrp="1" noChangeArrowheads="1"/>
          </p:cNvSpPr>
          <p:nvPr>
            <p:ph type="dt" sz="half" idx="2"/>
            <p:custDataLst>
              <p:tags r:id="rId18"/>
            </p:custDataLst>
          </p:nvPr>
        </p:nvSpPr>
        <p:spPr bwMode="gray">
          <a:xfrm>
            <a:off x="4262438" y="6534150"/>
            <a:ext cx="1079500" cy="10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a:solidFill>
                  <a:srgbClr val="7C848A"/>
                </a:solidFill>
                <a:latin typeface="Arial" charset="0"/>
                <a:ea typeface="+mn-ea"/>
                <a:cs typeface="Arial" charset="0"/>
              </a:defRPr>
            </a:lvl1pPr>
          </a:lstStyle>
          <a:p>
            <a:pPr>
              <a:defRPr/>
            </a:pPr>
            <a:fld id="{C23AFA0E-8485-4870-97CF-D49E0B98B200}" type="datetime4">
              <a:rPr lang="en-GB"/>
              <a:pPr>
                <a:defRPr/>
              </a:pPr>
              <a:t>22 March 2017</a:t>
            </a:fld>
            <a:endParaRPr lang="en-GB"/>
          </a:p>
        </p:txBody>
      </p:sp>
      <p:sp>
        <p:nvSpPr>
          <p:cNvPr id="1031" name="Business"/>
          <p:cNvSpPr txBox="1">
            <a:spLocks noChangeArrowheads="1"/>
          </p:cNvSpPr>
          <p:nvPr>
            <p:custDataLst>
              <p:tags r:id="rId19"/>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mn-cs"/>
              </a:rPr>
              <a:t>MARSH</a:t>
            </a:r>
          </a:p>
        </p:txBody>
      </p:sp>
      <p:sp>
        <p:nvSpPr>
          <p:cNvPr id="1032" name="Filepath"/>
          <p:cNvSpPr txBox="1">
            <a:spLocks noChangeArrowheads="1"/>
          </p:cNvSpPr>
          <p:nvPr>
            <p:custDataLst>
              <p:tags r:id="rId20"/>
            </p:custDataLst>
          </p:nvPr>
        </p:nvSpPr>
        <p:spPr bwMode="gray">
          <a:xfrm>
            <a:off x="2482850" y="6529388"/>
            <a:ext cx="6021388"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algn="r" eaLnBrk="1" hangingPunct="1">
              <a:spcBef>
                <a:spcPct val="50000"/>
              </a:spcBef>
              <a:defRPr/>
            </a:pPr>
            <a:endParaRPr lang="en-US" sz="700" smtClean="0">
              <a:solidFill>
                <a:srgbClr val="7C848A"/>
              </a:solidFill>
              <a:cs typeface="+mn-cs"/>
            </a:endParaRPr>
          </a:p>
        </p:txBody>
      </p:sp>
      <p:sp>
        <p:nvSpPr>
          <p:cNvPr id="4105" name="Freeform 37"/>
          <p:cNvSpPr>
            <a:spLocks/>
          </p:cNvSpPr>
          <p:nvPr userDrawn="1"/>
        </p:nvSpPr>
        <p:spPr bwMode="gray">
          <a:xfrm>
            <a:off x="0" y="0"/>
            <a:ext cx="9601200" cy="292100"/>
          </a:xfrm>
          <a:custGeom>
            <a:avLst/>
            <a:gdLst>
              <a:gd name="T0" fmla="*/ 0 w 6048"/>
              <a:gd name="T1" fmla="*/ 0 h 184"/>
              <a:gd name="T2" fmla="*/ 2147483647 w 6048"/>
              <a:gd name="T3" fmla="*/ 0 h 184"/>
              <a:gd name="T4" fmla="*/ 2147483647 w 6048"/>
              <a:gd name="T5" fmla="*/ 2147483647 h 184"/>
              <a:gd name="T6" fmla="*/ 0 w 6048"/>
              <a:gd name="T7" fmla="*/ 2147483647 h 184"/>
              <a:gd name="T8" fmla="*/ 0 w 6048"/>
              <a:gd name="T9" fmla="*/ 0 h 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184">
                <a:moveTo>
                  <a:pt x="0" y="0"/>
                </a:moveTo>
                <a:lnTo>
                  <a:pt x="6048" y="0"/>
                </a:lnTo>
                <a:lnTo>
                  <a:pt x="6048" y="184"/>
                </a:lnTo>
                <a:lnTo>
                  <a:pt x="0" y="72"/>
                </a:lnTo>
                <a:lnTo>
                  <a:pt x="0" y="0"/>
                </a:lnTo>
                <a:close/>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4106" name="Freeform 38"/>
          <p:cNvSpPr>
            <a:spLocks/>
          </p:cNvSpPr>
          <p:nvPr userDrawn="1"/>
        </p:nvSpPr>
        <p:spPr bwMode="gray">
          <a:xfrm>
            <a:off x="0" y="88900"/>
            <a:ext cx="9601200" cy="342900"/>
          </a:xfrm>
          <a:custGeom>
            <a:avLst/>
            <a:gdLst>
              <a:gd name="T0" fmla="*/ 0 w 6048"/>
              <a:gd name="T1" fmla="*/ 0 h 216"/>
              <a:gd name="T2" fmla="*/ 2147483647 w 6048"/>
              <a:gd name="T3" fmla="*/ 2147483647 h 216"/>
              <a:gd name="T4" fmla="*/ 2147483647 w 6048"/>
              <a:gd name="T5" fmla="*/ 2147483647 h 216"/>
              <a:gd name="T6" fmla="*/ 0 w 6048"/>
              <a:gd name="T7" fmla="*/ 2147483647 h 216"/>
              <a:gd name="T8" fmla="*/ 0 w 6048"/>
              <a:gd name="T9" fmla="*/ 0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216">
                <a:moveTo>
                  <a:pt x="0" y="0"/>
                </a:moveTo>
                <a:lnTo>
                  <a:pt x="6048" y="112"/>
                </a:lnTo>
                <a:lnTo>
                  <a:pt x="6048" y="216"/>
                </a:lnTo>
                <a:lnTo>
                  <a:pt x="0" y="40"/>
                </a:lnTo>
                <a:lnTo>
                  <a:pt x="0" y="0"/>
                </a:lnTo>
                <a:close/>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Tree>
  </p:cSld>
  <p:clrMap bg1="lt1" tx1="dk1" bg2="lt2" tx2="dk2" accent1="accent1" accent2="accent2" accent3="accent3" accent4="accent4" accent5="accent5" accent6="accent6" hlink="hlink" folHlink="folHlink"/>
  <p:sldLayoutIdLst>
    <p:sldLayoutId id="2147484182" r:id="rId1"/>
    <p:sldLayoutId id="2147484095" r:id="rId2"/>
    <p:sldLayoutId id="2147484096" r:id="rId3"/>
    <p:sldLayoutId id="2147484097" r:id="rId4"/>
    <p:sldLayoutId id="2147484098" r:id="rId5"/>
    <p:sldLayoutId id="2147484099" r:id="rId6"/>
    <p:sldLayoutId id="2147484100" r:id="rId7"/>
    <p:sldLayoutId id="2147484101" r:id="rId8"/>
    <p:sldLayoutId id="2147484102" r:id="rId9"/>
    <p:sldLayoutId id="2147484103" r:id="rId10"/>
    <p:sldLayoutId id="2147484104" r:id="rId11"/>
    <p:sldLayoutId id="2147484105" r:id="rId12"/>
  </p:sldLayoutIdLst>
  <p:hf hdr="0" ftr="0"/>
  <p:txStyles>
    <p:titleStyle>
      <a:lvl1pPr algn="l" rtl="0" eaLnBrk="0" fontAlgn="base" hangingPunct="0">
        <a:lnSpc>
          <a:spcPct val="83000"/>
        </a:lnSpc>
        <a:spcBef>
          <a:spcPct val="0"/>
        </a:spcBef>
        <a:spcAft>
          <a:spcPct val="0"/>
        </a:spcAft>
        <a:defRPr sz="2100">
          <a:solidFill>
            <a:schemeClr val="accent1"/>
          </a:solidFill>
          <a:latin typeface="+mj-lt"/>
          <a:ea typeface="+mj-ea"/>
          <a:cs typeface="+mj-cs"/>
        </a:defRPr>
      </a:lvl1pPr>
      <a:lvl2pPr algn="l" rtl="0" eaLnBrk="0" fontAlgn="base" hangingPunct="0">
        <a:lnSpc>
          <a:spcPct val="83000"/>
        </a:lnSpc>
        <a:spcBef>
          <a:spcPct val="0"/>
        </a:spcBef>
        <a:spcAft>
          <a:spcPct val="0"/>
        </a:spcAft>
        <a:defRPr sz="2100">
          <a:solidFill>
            <a:schemeClr val="accent1"/>
          </a:solidFill>
          <a:latin typeface="Arial" charset="0"/>
        </a:defRPr>
      </a:lvl2pPr>
      <a:lvl3pPr algn="l" rtl="0" eaLnBrk="0" fontAlgn="base" hangingPunct="0">
        <a:lnSpc>
          <a:spcPct val="83000"/>
        </a:lnSpc>
        <a:spcBef>
          <a:spcPct val="0"/>
        </a:spcBef>
        <a:spcAft>
          <a:spcPct val="0"/>
        </a:spcAft>
        <a:defRPr sz="2100">
          <a:solidFill>
            <a:schemeClr val="accent1"/>
          </a:solidFill>
          <a:latin typeface="Arial" charset="0"/>
        </a:defRPr>
      </a:lvl3pPr>
      <a:lvl4pPr algn="l" rtl="0" eaLnBrk="0" fontAlgn="base" hangingPunct="0">
        <a:lnSpc>
          <a:spcPct val="83000"/>
        </a:lnSpc>
        <a:spcBef>
          <a:spcPct val="0"/>
        </a:spcBef>
        <a:spcAft>
          <a:spcPct val="0"/>
        </a:spcAft>
        <a:defRPr sz="2100">
          <a:solidFill>
            <a:schemeClr val="accent1"/>
          </a:solidFill>
          <a:latin typeface="Arial" charset="0"/>
        </a:defRPr>
      </a:lvl4pPr>
      <a:lvl5pPr algn="l" rtl="0" eaLnBrk="0" fontAlgn="base" hangingPunct="0">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2000">
          <a:solidFill>
            <a:schemeClr val="tx1"/>
          </a:solidFill>
          <a:latin typeface="+mn-lt"/>
          <a:ea typeface="+mn-ea"/>
          <a:cs typeface="+mn-cs"/>
        </a:defRPr>
      </a:lvl1pPr>
      <a:lvl2pPr marL="508000" indent="-279400" algn="l" rtl="0" eaLnBrk="0" fontAlgn="base" hangingPunct="0">
        <a:spcBef>
          <a:spcPct val="20000"/>
        </a:spcBef>
        <a:spcAft>
          <a:spcPct val="0"/>
        </a:spcAft>
        <a:buChar char="–"/>
        <a:defRPr sz="20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cNvSpPr>
            <a:spLocks noGrp="1" noChangeArrowheads="1"/>
          </p:cNvSpPr>
          <p:nvPr>
            <p:ph type="title"/>
            <p:custDataLst>
              <p:tags r:id="rId14"/>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5123" name="BodyText"/>
          <p:cNvSpPr>
            <a:spLocks noGrp="1" noChangeArrowheads="1"/>
          </p:cNvSpPr>
          <p:nvPr>
            <p:ph type="body" idx="1"/>
            <p:custDataLst>
              <p:tags r:id="rId15"/>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6"/>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Arial" charset="0"/>
              </a:rPr>
              <a:t>© 2012 Marsh Insco LLC</a:t>
            </a:r>
            <a:endParaRPr lang="en-GB" sz="700" smtClean="0">
              <a:solidFill>
                <a:srgbClr val="7C848A"/>
              </a:solidFill>
              <a:cs typeface="+mn-cs"/>
            </a:endParaRPr>
          </a:p>
        </p:txBody>
      </p:sp>
      <p:sp>
        <p:nvSpPr>
          <p:cNvPr id="1049" name="SlideNumber"/>
          <p:cNvSpPr>
            <a:spLocks noGrp="1" noChangeArrowheads="1"/>
          </p:cNvSpPr>
          <p:nvPr>
            <p:ph type="sldNum" sz="quarter" idx="4"/>
            <p:custDataLst>
              <p:tags r:id="rId17"/>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a:solidFill>
                  <a:srgbClr val="002C77"/>
                </a:solidFill>
                <a:latin typeface="Arial" charset="0"/>
                <a:ea typeface="+mn-ea"/>
                <a:cs typeface="+mn-cs"/>
              </a:defRPr>
            </a:lvl1pPr>
          </a:lstStyle>
          <a:p>
            <a:pPr>
              <a:defRPr/>
            </a:pPr>
            <a:fld id="{3C199F92-08DE-40CA-AEFF-B0D9A88ADD54}" type="slidenum">
              <a:rPr lang="en-GB"/>
              <a:pPr>
                <a:defRPr/>
              </a:pPr>
              <a:t>‹#›</a:t>
            </a:fld>
            <a:endParaRPr lang="en-GB"/>
          </a:p>
        </p:txBody>
      </p:sp>
      <p:sp>
        <p:nvSpPr>
          <p:cNvPr id="1052" name="Date" hidden="1"/>
          <p:cNvSpPr>
            <a:spLocks noGrp="1" noChangeArrowheads="1"/>
          </p:cNvSpPr>
          <p:nvPr>
            <p:ph type="dt" sz="half" idx="2"/>
            <p:custDataLst>
              <p:tags r:id="rId18"/>
            </p:custDataLst>
          </p:nvPr>
        </p:nvSpPr>
        <p:spPr bwMode="gray">
          <a:xfrm>
            <a:off x="4262438" y="6534150"/>
            <a:ext cx="1079500" cy="10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a:solidFill>
                  <a:srgbClr val="7C848A"/>
                </a:solidFill>
                <a:latin typeface="Arial" charset="0"/>
                <a:ea typeface="+mn-ea"/>
                <a:cs typeface="Arial" charset="0"/>
              </a:defRPr>
            </a:lvl1pPr>
          </a:lstStyle>
          <a:p>
            <a:pPr>
              <a:defRPr/>
            </a:pPr>
            <a:fld id="{5BA66DFF-909F-4AB1-9CA8-10AC2F37EC37}" type="datetime4">
              <a:rPr lang="en-GB"/>
              <a:pPr>
                <a:defRPr/>
              </a:pPr>
              <a:t>22 March 2017</a:t>
            </a:fld>
            <a:endParaRPr lang="en-GB"/>
          </a:p>
        </p:txBody>
      </p:sp>
      <p:sp>
        <p:nvSpPr>
          <p:cNvPr id="1031" name="Business"/>
          <p:cNvSpPr txBox="1">
            <a:spLocks noChangeArrowheads="1"/>
          </p:cNvSpPr>
          <p:nvPr>
            <p:custDataLst>
              <p:tags r:id="rId19"/>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mn-cs"/>
              </a:rPr>
              <a:t>MARSH</a:t>
            </a:r>
          </a:p>
        </p:txBody>
      </p:sp>
      <p:sp>
        <p:nvSpPr>
          <p:cNvPr id="1032" name="Filepath"/>
          <p:cNvSpPr txBox="1">
            <a:spLocks noChangeArrowheads="1"/>
          </p:cNvSpPr>
          <p:nvPr>
            <p:custDataLst>
              <p:tags r:id="rId20"/>
            </p:custDataLst>
          </p:nvPr>
        </p:nvSpPr>
        <p:spPr bwMode="gray">
          <a:xfrm>
            <a:off x="2482850" y="6529388"/>
            <a:ext cx="6021388"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algn="r" eaLnBrk="1" hangingPunct="1">
              <a:spcBef>
                <a:spcPct val="50000"/>
              </a:spcBef>
              <a:defRPr/>
            </a:pPr>
            <a:endParaRPr lang="en-US" sz="700" smtClean="0">
              <a:solidFill>
                <a:srgbClr val="7C848A"/>
              </a:solidFill>
              <a:cs typeface="+mn-cs"/>
            </a:endParaRPr>
          </a:p>
        </p:txBody>
      </p:sp>
      <p:sp>
        <p:nvSpPr>
          <p:cNvPr id="5129" name="Freeform 37"/>
          <p:cNvSpPr>
            <a:spLocks/>
          </p:cNvSpPr>
          <p:nvPr userDrawn="1"/>
        </p:nvSpPr>
        <p:spPr bwMode="gray">
          <a:xfrm>
            <a:off x="0" y="0"/>
            <a:ext cx="9601200" cy="292100"/>
          </a:xfrm>
          <a:custGeom>
            <a:avLst/>
            <a:gdLst>
              <a:gd name="T0" fmla="*/ 0 w 6048"/>
              <a:gd name="T1" fmla="*/ 0 h 184"/>
              <a:gd name="T2" fmla="*/ 2147483647 w 6048"/>
              <a:gd name="T3" fmla="*/ 0 h 184"/>
              <a:gd name="T4" fmla="*/ 2147483647 w 6048"/>
              <a:gd name="T5" fmla="*/ 2147483647 h 184"/>
              <a:gd name="T6" fmla="*/ 0 w 6048"/>
              <a:gd name="T7" fmla="*/ 2147483647 h 184"/>
              <a:gd name="T8" fmla="*/ 0 w 6048"/>
              <a:gd name="T9" fmla="*/ 0 h 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184">
                <a:moveTo>
                  <a:pt x="0" y="0"/>
                </a:moveTo>
                <a:lnTo>
                  <a:pt x="6048" y="0"/>
                </a:lnTo>
                <a:lnTo>
                  <a:pt x="6048" y="184"/>
                </a:lnTo>
                <a:lnTo>
                  <a:pt x="0" y="72"/>
                </a:lnTo>
                <a:lnTo>
                  <a:pt x="0" y="0"/>
                </a:lnTo>
                <a:close/>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5130" name="Freeform 38"/>
          <p:cNvSpPr>
            <a:spLocks/>
          </p:cNvSpPr>
          <p:nvPr userDrawn="1"/>
        </p:nvSpPr>
        <p:spPr bwMode="gray">
          <a:xfrm>
            <a:off x="0" y="88900"/>
            <a:ext cx="9601200" cy="342900"/>
          </a:xfrm>
          <a:custGeom>
            <a:avLst/>
            <a:gdLst>
              <a:gd name="T0" fmla="*/ 0 w 6048"/>
              <a:gd name="T1" fmla="*/ 0 h 216"/>
              <a:gd name="T2" fmla="*/ 2147483647 w 6048"/>
              <a:gd name="T3" fmla="*/ 2147483647 h 216"/>
              <a:gd name="T4" fmla="*/ 2147483647 w 6048"/>
              <a:gd name="T5" fmla="*/ 2147483647 h 216"/>
              <a:gd name="T6" fmla="*/ 0 w 6048"/>
              <a:gd name="T7" fmla="*/ 2147483647 h 216"/>
              <a:gd name="T8" fmla="*/ 0 w 6048"/>
              <a:gd name="T9" fmla="*/ 0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216">
                <a:moveTo>
                  <a:pt x="0" y="0"/>
                </a:moveTo>
                <a:lnTo>
                  <a:pt x="6048" y="112"/>
                </a:lnTo>
                <a:lnTo>
                  <a:pt x="6048" y="216"/>
                </a:lnTo>
                <a:lnTo>
                  <a:pt x="0" y="40"/>
                </a:lnTo>
                <a:lnTo>
                  <a:pt x="0" y="0"/>
                </a:lnTo>
                <a:close/>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Tree>
  </p:cSld>
  <p:clrMap bg1="lt1" tx1="dk1" bg2="lt2" tx2="dk2" accent1="accent1" accent2="accent2" accent3="accent3" accent4="accent4" accent5="accent5" accent6="accent6" hlink="hlink" folHlink="folHlink"/>
  <p:sldLayoutIdLst>
    <p:sldLayoutId id="2147484183"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 id="2147484116" r:id="rId12"/>
  </p:sldLayoutIdLst>
  <p:hf hdr="0" ftr="0"/>
  <p:txStyles>
    <p:titleStyle>
      <a:lvl1pPr algn="l" rtl="0" eaLnBrk="0" fontAlgn="base" hangingPunct="0">
        <a:lnSpc>
          <a:spcPct val="83000"/>
        </a:lnSpc>
        <a:spcBef>
          <a:spcPct val="0"/>
        </a:spcBef>
        <a:spcAft>
          <a:spcPct val="0"/>
        </a:spcAft>
        <a:defRPr sz="2100">
          <a:solidFill>
            <a:schemeClr val="accent1"/>
          </a:solidFill>
          <a:latin typeface="+mj-lt"/>
          <a:ea typeface="+mj-ea"/>
          <a:cs typeface="+mj-cs"/>
        </a:defRPr>
      </a:lvl1pPr>
      <a:lvl2pPr algn="l" rtl="0" eaLnBrk="0" fontAlgn="base" hangingPunct="0">
        <a:lnSpc>
          <a:spcPct val="83000"/>
        </a:lnSpc>
        <a:spcBef>
          <a:spcPct val="0"/>
        </a:spcBef>
        <a:spcAft>
          <a:spcPct val="0"/>
        </a:spcAft>
        <a:defRPr sz="2100">
          <a:solidFill>
            <a:schemeClr val="accent1"/>
          </a:solidFill>
          <a:latin typeface="Arial" charset="0"/>
        </a:defRPr>
      </a:lvl2pPr>
      <a:lvl3pPr algn="l" rtl="0" eaLnBrk="0" fontAlgn="base" hangingPunct="0">
        <a:lnSpc>
          <a:spcPct val="83000"/>
        </a:lnSpc>
        <a:spcBef>
          <a:spcPct val="0"/>
        </a:spcBef>
        <a:spcAft>
          <a:spcPct val="0"/>
        </a:spcAft>
        <a:defRPr sz="2100">
          <a:solidFill>
            <a:schemeClr val="accent1"/>
          </a:solidFill>
          <a:latin typeface="Arial" charset="0"/>
        </a:defRPr>
      </a:lvl3pPr>
      <a:lvl4pPr algn="l" rtl="0" eaLnBrk="0" fontAlgn="base" hangingPunct="0">
        <a:lnSpc>
          <a:spcPct val="83000"/>
        </a:lnSpc>
        <a:spcBef>
          <a:spcPct val="0"/>
        </a:spcBef>
        <a:spcAft>
          <a:spcPct val="0"/>
        </a:spcAft>
        <a:defRPr sz="2100">
          <a:solidFill>
            <a:schemeClr val="accent1"/>
          </a:solidFill>
          <a:latin typeface="Arial" charset="0"/>
        </a:defRPr>
      </a:lvl4pPr>
      <a:lvl5pPr algn="l" rtl="0" eaLnBrk="0" fontAlgn="base" hangingPunct="0">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2000">
          <a:solidFill>
            <a:schemeClr val="tx1"/>
          </a:solidFill>
          <a:latin typeface="+mn-lt"/>
          <a:ea typeface="+mn-ea"/>
          <a:cs typeface="+mn-cs"/>
        </a:defRPr>
      </a:lvl1pPr>
      <a:lvl2pPr marL="508000" indent="-279400" algn="l" rtl="0" eaLnBrk="0" fontAlgn="base" hangingPunct="0">
        <a:spcBef>
          <a:spcPct val="20000"/>
        </a:spcBef>
        <a:spcAft>
          <a:spcPct val="0"/>
        </a:spcAft>
        <a:buChar char="–"/>
        <a:defRPr sz="20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cNvSpPr>
            <a:spLocks noGrp="1" noChangeArrowheads="1"/>
          </p:cNvSpPr>
          <p:nvPr>
            <p:ph type="title"/>
            <p:custDataLst>
              <p:tags r:id="rId14"/>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6147" name="BodyText"/>
          <p:cNvSpPr>
            <a:spLocks noGrp="1" noChangeArrowheads="1"/>
          </p:cNvSpPr>
          <p:nvPr>
            <p:ph type="body" idx="1"/>
            <p:custDataLst>
              <p:tags r:id="rId15"/>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6"/>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Arial" charset="0"/>
              </a:rPr>
              <a:t>© 2012 Marsh Insco LLC</a:t>
            </a:r>
            <a:endParaRPr lang="en-GB" sz="700" smtClean="0">
              <a:solidFill>
                <a:srgbClr val="7C848A"/>
              </a:solidFill>
              <a:cs typeface="+mn-cs"/>
            </a:endParaRPr>
          </a:p>
        </p:txBody>
      </p:sp>
      <p:sp>
        <p:nvSpPr>
          <p:cNvPr id="1049" name="SlideNumber"/>
          <p:cNvSpPr>
            <a:spLocks noGrp="1" noChangeArrowheads="1"/>
          </p:cNvSpPr>
          <p:nvPr>
            <p:ph type="sldNum" sz="quarter" idx="4"/>
            <p:custDataLst>
              <p:tags r:id="rId17"/>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a:solidFill>
                  <a:srgbClr val="002C77"/>
                </a:solidFill>
                <a:latin typeface="Arial" charset="0"/>
                <a:ea typeface="+mn-ea"/>
                <a:cs typeface="+mn-cs"/>
              </a:defRPr>
            </a:lvl1pPr>
          </a:lstStyle>
          <a:p>
            <a:pPr>
              <a:defRPr/>
            </a:pPr>
            <a:fld id="{B22250A5-0EEF-4776-BF7E-662B0A41B596}" type="slidenum">
              <a:rPr lang="en-GB"/>
              <a:pPr>
                <a:defRPr/>
              </a:pPr>
              <a:t>‹#›</a:t>
            </a:fld>
            <a:endParaRPr lang="en-GB"/>
          </a:p>
        </p:txBody>
      </p:sp>
      <p:sp>
        <p:nvSpPr>
          <p:cNvPr id="1052" name="Date" hidden="1"/>
          <p:cNvSpPr>
            <a:spLocks noGrp="1" noChangeArrowheads="1"/>
          </p:cNvSpPr>
          <p:nvPr>
            <p:ph type="dt" sz="half" idx="2"/>
            <p:custDataLst>
              <p:tags r:id="rId18"/>
            </p:custDataLst>
          </p:nvPr>
        </p:nvSpPr>
        <p:spPr bwMode="gray">
          <a:xfrm>
            <a:off x="4262438" y="6534150"/>
            <a:ext cx="1079500" cy="10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a:solidFill>
                  <a:srgbClr val="7C848A"/>
                </a:solidFill>
                <a:latin typeface="Arial" charset="0"/>
                <a:ea typeface="+mn-ea"/>
                <a:cs typeface="Arial" charset="0"/>
              </a:defRPr>
            </a:lvl1pPr>
          </a:lstStyle>
          <a:p>
            <a:pPr>
              <a:defRPr/>
            </a:pPr>
            <a:fld id="{E497A118-3DC6-4636-9942-BAA1C77F811F}" type="datetime4">
              <a:rPr lang="en-GB"/>
              <a:pPr>
                <a:defRPr/>
              </a:pPr>
              <a:t>22 March 2017</a:t>
            </a:fld>
            <a:endParaRPr lang="en-GB"/>
          </a:p>
        </p:txBody>
      </p:sp>
      <p:sp>
        <p:nvSpPr>
          <p:cNvPr id="1031" name="Business"/>
          <p:cNvSpPr txBox="1">
            <a:spLocks noChangeArrowheads="1"/>
          </p:cNvSpPr>
          <p:nvPr>
            <p:custDataLst>
              <p:tags r:id="rId19"/>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mn-cs"/>
              </a:rPr>
              <a:t>MARSH</a:t>
            </a:r>
          </a:p>
        </p:txBody>
      </p:sp>
      <p:sp>
        <p:nvSpPr>
          <p:cNvPr id="1032" name="Filepath"/>
          <p:cNvSpPr txBox="1">
            <a:spLocks noChangeArrowheads="1"/>
          </p:cNvSpPr>
          <p:nvPr>
            <p:custDataLst>
              <p:tags r:id="rId20"/>
            </p:custDataLst>
          </p:nvPr>
        </p:nvSpPr>
        <p:spPr bwMode="gray">
          <a:xfrm>
            <a:off x="2482850" y="6529388"/>
            <a:ext cx="6021388"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algn="r" eaLnBrk="1" hangingPunct="1">
              <a:spcBef>
                <a:spcPct val="50000"/>
              </a:spcBef>
              <a:defRPr/>
            </a:pPr>
            <a:endParaRPr lang="en-US" sz="700" smtClean="0">
              <a:solidFill>
                <a:srgbClr val="7C848A"/>
              </a:solidFill>
              <a:cs typeface="+mn-cs"/>
            </a:endParaRPr>
          </a:p>
        </p:txBody>
      </p:sp>
      <p:sp>
        <p:nvSpPr>
          <p:cNvPr id="6153" name="Freeform 37"/>
          <p:cNvSpPr>
            <a:spLocks/>
          </p:cNvSpPr>
          <p:nvPr userDrawn="1"/>
        </p:nvSpPr>
        <p:spPr bwMode="gray">
          <a:xfrm>
            <a:off x="0" y="0"/>
            <a:ext cx="9601200" cy="292100"/>
          </a:xfrm>
          <a:custGeom>
            <a:avLst/>
            <a:gdLst>
              <a:gd name="T0" fmla="*/ 0 w 6048"/>
              <a:gd name="T1" fmla="*/ 0 h 184"/>
              <a:gd name="T2" fmla="*/ 2147483647 w 6048"/>
              <a:gd name="T3" fmla="*/ 0 h 184"/>
              <a:gd name="T4" fmla="*/ 2147483647 w 6048"/>
              <a:gd name="T5" fmla="*/ 2147483647 h 184"/>
              <a:gd name="T6" fmla="*/ 0 w 6048"/>
              <a:gd name="T7" fmla="*/ 2147483647 h 184"/>
              <a:gd name="T8" fmla="*/ 0 w 6048"/>
              <a:gd name="T9" fmla="*/ 0 h 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184">
                <a:moveTo>
                  <a:pt x="0" y="0"/>
                </a:moveTo>
                <a:lnTo>
                  <a:pt x="6048" y="0"/>
                </a:lnTo>
                <a:lnTo>
                  <a:pt x="6048" y="184"/>
                </a:lnTo>
                <a:lnTo>
                  <a:pt x="0" y="72"/>
                </a:lnTo>
                <a:lnTo>
                  <a:pt x="0" y="0"/>
                </a:lnTo>
                <a:close/>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6154" name="Freeform 38"/>
          <p:cNvSpPr>
            <a:spLocks/>
          </p:cNvSpPr>
          <p:nvPr userDrawn="1"/>
        </p:nvSpPr>
        <p:spPr bwMode="gray">
          <a:xfrm>
            <a:off x="0" y="88900"/>
            <a:ext cx="9601200" cy="342900"/>
          </a:xfrm>
          <a:custGeom>
            <a:avLst/>
            <a:gdLst>
              <a:gd name="T0" fmla="*/ 0 w 6048"/>
              <a:gd name="T1" fmla="*/ 0 h 216"/>
              <a:gd name="T2" fmla="*/ 2147483647 w 6048"/>
              <a:gd name="T3" fmla="*/ 2147483647 h 216"/>
              <a:gd name="T4" fmla="*/ 2147483647 w 6048"/>
              <a:gd name="T5" fmla="*/ 2147483647 h 216"/>
              <a:gd name="T6" fmla="*/ 0 w 6048"/>
              <a:gd name="T7" fmla="*/ 2147483647 h 216"/>
              <a:gd name="T8" fmla="*/ 0 w 6048"/>
              <a:gd name="T9" fmla="*/ 0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216">
                <a:moveTo>
                  <a:pt x="0" y="0"/>
                </a:moveTo>
                <a:lnTo>
                  <a:pt x="6048" y="112"/>
                </a:lnTo>
                <a:lnTo>
                  <a:pt x="6048" y="216"/>
                </a:lnTo>
                <a:lnTo>
                  <a:pt x="0" y="40"/>
                </a:lnTo>
                <a:lnTo>
                  <a:pt x="0" y="0"/>
                </a:lnTo>
                <a:close/>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Tree>
  </p:cSld>
  <p:clrMap bg1="lt1" tx1="dk1" bg2="lt2" tx2="dk2" accent1="accent1" accent2="accent2" accent3="accent3" accent4="accent4" accent5="accent5" accent6="accent6" hlink="hlink" folHlink="folHlink"/>
  <p:sldLayoutIdLst>
    <p:sldLayoutId id="2147484184" r:id="rId1"/>
    <p:sldLayoutId id="2147484117" r:id="rId2"/>
    <p:sldLayoutId id="2147484118" r:id="rId3"/>
    <p:sldLayoutId id="2147484119" r:id="rId4"/>
    <p:sldLayoutId id="2147484120" r:id="rId5"/>
    <p:sldLayoutId id="2147484121" r:id="rId6"/>
    <p:sldLayoutId id="2147484122" r:id="rId7"/>
    <p:sldLayoutId id="2147484123" r:id="rId8"/>
    <p:sldLayoutId id="2147484124" r:id="rId9"/>
    <p:sldLayoutId id="2147484125" r:id="rId10"/>
    <p:sldLayoutId id="2147484126" r:id="rId11"/>
    <p:sldLayoutId id="2147484127" r:id="rId12"/>
  </p:sldLayoutIdLst>
  <p:hf hdr="0" ftr="0"/>
  <p:txStyles>
    <p:titleStyle>
      <a:lvl1pPr algn="l" rtl="0" eaLnBrk="0" fontAlgn="base" hangingPunct="0">
        <a:lnSpc>
          <a:spcPct val="83000"/>
        </a:lnSpc>
        <a:spcBef>
          <a:spcPct val="0"/>
        </a:spcBef>
        <a:spcAft>
          <a:spcPct val="0"/>
        </a:spcAft>
        <a:defRPr sz="2100">
          <a:solidFill>
            <a:schemeClr val="accent1"/>
          </a:solidFill>
          <a:latin typeface="+mj-lt"/>
          <a:ea typeface="+mj-ea"/>
          <a:cs typeface="+mj-cs"/>
        </a:defRPr>
      </a:lvl1pPr>
      <a:lvl2pPr algn="l" rtl="0" eaLnBrk="0" fontAlgn="base" hangingPunct="0">
        <a:lnSpc>
          <a:spcPct val="83000"/>
        </a:lnSpc>
        <a:spcBef>
          <a:spcPct val="0"/>
        </a:spcBef>
        <a:spcAft>
          <a:spcPct val="0"/>
        </a:spcAft>
        <a:defRPr sz="2100">
          <a:solidFill>
            <a:schemeClr val="accent1"/>
          </a:solidFill>
          <a:latin typeface="Arial" charset="0"/>
        </a:defRPr>
      </a:lvl2pPr>
      <a:lvl3pPr algn="l" rtl="0" eaLnBrk="0" fontAlgn="base" hangingPunct="0">
        <a:lnSpc>
          <a:spcPct val="83000"/>
        </a:lnSpc>
        <a:spcBef>
          <a:spcPct val="0"/>
        </a:spcBef>
        <a:spcAft>
          <a:spcPct val="0"/>
        </a:spcAft>
        <a:defRPr sz="2100">
          <a:solidFill>
            <a:schemeClr val="accent1"/>
          </a:solidFill>
          <a:latin typeface="Arial" charset="0"/>
        </a:defRPr>
      </a:lvl3pPr>
      <a:lvl4pPr algn="l" rtl="0" eaLnBrk="0" fontAlgn="base" hangingPunct="0">
        <a:lnSpc>
          <a:spcPct val="83000"/>
        </a:lnSpc>
        <a:spcBef>
          <a:spcPct val="0"/>
        </a:spcBef>
        <a:spcAft>
          <a:spcPct val="0"/>
        </a:spcAft>
        <a:defRPr sz="2100">
          <a:solidFill>
            <a:schemeClr val="accent1"/>
          </a:solidFill>
          <a:latin typeface="Arial" charset="0"/>
        </a:defRPr>
      </a:lvl4pPr>
      <a:lvl5pPr algn="l" rtl="0" eaLnBrk="0" fontAlgn="base" hangingPunct="0">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2000">
          <a:solidFill>
            <a:schemeClr val="tx1"/>
          </a:solidFill>
          <a:latin typeface="+mn-lt"/>
          <a:ea typeface="+mn-ea"/>
          <a:cs typeface="+mn-cs"/>
        </a:defRPr>
      </a:lvl1pPr>
      <a:lvl2pPr marL="508000" indent="-279400" algn="l" rtl="0" eaLnBrk="0" fontAlgn="base" hangingPunct="0">
        <a:spcBef>
          <a:spcPct val="20000"/>
        </a:spcBef>
        <a:spcAft>
          <a:spcPct val="0"/>
        </a:spcAft>
        <a:buChar char="–"/>
        <a:defRPr sz="20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p:cNvSpPr>
            <a:spLocks noGrp="1" noChangeArrowheads="1"/>
          </p:cNvSpPr>
          <p:nvPr>
            <p:ph type="title"/>
            <p:custDataLst>
              <p:tags r:id="rId14"/>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7171" name="BodyText"/>
          <p:cNvSpPr>
            <a:spLocks noGrp="1" noChangeArrowheads="1"/>
          </p:cNvSpPr>
          <p:nvPr>
            <p:ph type="body" idx="1"/>
            <p:custDataLst>
              <p:tags r:id="rId15"/>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Copyright" hidden="1"/>
          <p:cNvSpPr txBox="1">
            <a:spLocks noChangeArrowheads="1"/>
          </p:cNvSpPr>
          <p:nvPr>
            <p:custDataLst>
              <p:tags r:id="rId16"/>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Arial" charset="0"/>
              </a:rPr>
              <a:t>© 2012 Marsh Insco LLC</a:t>
            </a:r>
            <a:endParaRPr lang="en-GB" sz="700" smtClean="0">
              <a:solidFill>
                <a:srgbClr val="7C848A"/>
              </a:solidFill>
              <a:cs typeface="+mn-cs"/>
            </a:endParaRPr>
          </a:p>
        </p:txBody>
      </p:sp>
      <p:sp>
        <p:nvSpPr>
          <p:cNvPr id="1049" name="SlideNumber"/>
          <p:cNvSpPr>
            <a:spLocks noGrp="1" noChangeArrowheads="1"/>
          </p:cNvSpPr>
          <p:nvPr>
            <p:ph type="sldNum" sz="quarter" idx="4"/>
            <p:custDataLst>
              <p:tags r:id="rId17"/>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a:solidFill>
                  <a:srgbClr val="002C77"/>
                </a:solidFill>
                <a:latin typeface="Arial" charset="0"/>
                <a:ea typeface="+mn-ea"/>
                <a:cs typeface="+mn-cs"/>
              </a:defRPr>
            </a:lvl1pPr>
          </a:lstStyle>
          <a:p>
            <a:pPr>
              <a:defRPr/>
            </a:pPr>
            <a:fld id="{62823A03-A145-45FF-9C57-541F5F0DC07A}" type="slidenum">
              <a:rPr lang="en-GB"/>
              <a:pPr>
                <a:defRPr/>
              </a:pPr>
              <a:t>‹#›</a:t>
            </a:fld>
            <a:endParaRPr lang="en-GB"/>
          </a:p>
        </p:txBody>
      </p:sp>
      <p:sp>
        <p:nvSpPr>
          <p:cNvPr id="1052" name="Date" hidden="1"/>
          <p:cNvSpPr>
            <a:spLocks noGrp="1" noChangeArrowheads="1"/>
          </p:cNvSpPr>
          <p:nvPr>
            <p:ph type="dt" sz="half" idx="2"/>
            <p:custDataLst>
              <p:tags r:id="rId18"/>
            </p:custDataLst>
          </p:nvPr>
        </p:nvSpPr>
        <p:spPr bwMode="gray">
          <a:xfrm>
            <a:off x="4262438" y="6534150"/>
            <a:ext cx="1079500" cy="10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a:solidFill>
                  <a:srgbClr val="7C848A"/>
                </a:solidFill>
                <a:latin typeface="Arial" charset="0"/>
                <a:ea typeface="+mn-ea"/>
                <a:cs typeface="Arial" charset="0"/>
              </a:defRPr>
            </a:lvl1pPr>
          </a:lstStyle>
          <a:p>
            <a:pPr>
              <a:defRPr/>
            </a:pPr>
            <a:fld id="{C399EEEC-AB47-40D9-A593-E31F11B88007}" type="datetime4">
              <a:rPr lang="en-GB"/>
              <a:pPr>
                <a:defRPr/>
              </a:pPr>
              <a:t>22 March 2017</a:t>
            </a:fld>
            <a:endParaRPr lang="en-GB"/>
          </a:p>
        </p:txBody>
      </p:sp>
      <p:sp>
        <p:nvSpPr>
          <p:cNvPr id="1031" name="Business"/>
          <p:cNvSpPr txBox="1">
            <a:spLocks noChangeArrowheads="1"/>
          </p:cNvSpPr>
          <p:nvPr>
            <p:custDataLst>
              <p:tags r:id="rId19"/>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eaLnBrk="1" hangingPunct="1">
              <a:spcBef>
                <a:spcPct val="50000"/>
              </a:spcBef>
              <a:defRPr/>
            </a:pPr>
            <a:r>
              <a:rPr lang="en-GB" sz="700" smtClean="0">
                <a:solidFill>
                  <a:srgbClr val="7C848A"/>
                </a:solidFill>
                <a:cs typeface="+mn-cs"/>
              </a:rPr>
              <a:t>MARSH</a:t>
            </a:r>
          </a:p>
        </p:txBody>
      </p:sp>
      <p:sp>
        <p:nvSpPr>
          <p:cNvPr id="1032" name="Filepath"/>
          <p:cNvSpPr txBox="1">
            <a:spLocks noChangeArrowheads="1"/>
          </p:cNvSpPr>
          <p:nvPr>
            <p:custDataLst>
              <p:tags r:id="rId20"/>
            </p:custDataLst>
          </p:nvPr>
        </p:nvSpPr>
        <p:spPr bwMode="gray">
          <a:xfrm>
            <a:off x="2482850" y="6529388"/>
            <a:ext cx="6021388" cy="10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2000">
                <a:solidFill>
                  <a:schemeClr val="tx1"/>
                </a:solidFill>
                <a:latin typeface="Arial" charset="0"/>
                <a:ea typeface="MS PGothic" pitchFamily="34" charset="-128"/>
              </a:defRPr>
            </a:lvl1pPr>
            <a:lvl2pPr marL="742950" indent="-285750" eaLnBrk="0" hangingPunct="0">
              <a:defRPr sz="2000">
                <a:solidFill>
                  <a:schemeClr val="tx1"/>
                </a:solidFill>
                <a:latin typeface="Arial" charset="0"/>
                <a:ea typeface="MS PGothic" pitchFamily="34" charset="-128"/>
              </a:defRPr>
            </a:lvl2pPr>
            <a:lvl3pPr marL="1143000" indent="-228600" eaLnBrk="0" hangingPunct="0">
              <a:defRPr sz="2000">
                <a:solidFill>
                  <a:schemeClr val="tx1"/>
                </a:solidFill>
                <a:latin typeface="Arial" charset="0"/>
                <a:ea typeface="MS PGothic" pitchFamily="34" charset="-128"/>
              </a:defRPr>
            </a:lvl3pPr>
            <a:lvl4pPr marL="1600200" indent="-228600" eaLnBrk="0" hangingPunct="0">
              <a:defRPr sz="2000">
                <a:solidFill>
                  <a:schemeClr val="tx1"/>
                </a:solidFill>
                <a:latin typeface="Arial" charset="0"/>
                <a:ea typeface="MS PGothic" pitchFamily="34" charset="-128"/>
              </a:defRPr>
            </a:lvl4pPr>
            <a:lvl5pPr marL="2057400" indent="-228600" eaLnBrk="0" hangingPunct="0">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charset="0"/>
                <a:ea typeface="MS PGothic" pitchFamily="34" charset="-128"/>
              </a:defRPr>
            </a:lvl9pPr>
          </a:lstStyle>
          <a:p>
            <a:pPr algn="r" eaLnBrk="1" hangingPunct="1">
              <a:spcBef>
                <a:spcPct val="50000"/>
              </a:spcBef>
              <a:defRPr/>
            </a:pPr>
            <a:endParaRPr lang="en-US" sz="700" smtClean="0">
              <a:solidFill>
                <a:srgbClr val="7C848A"/>
              </a:solidFill>
              <a:cs typeface="+mn-cs"/>
            </a:endParaRPr>
          </a:p>
        </p:txBody>
      </p:sp>
      <p:sp>
        <p:nvSpPr>
          <p:cNvPr id="7177" name="Freeform 37"/>
          <p:cNvSpPr>
            <a:spLocks/>
          </p:cNvSpPr>
          <p:nvPr userDrawn="1"/>
        </p:nvSpPr>
        <p:spPr bwMode="gray">
          <a:xfrm>
            <a:off x="0" y="0"/>
            <a:ext cx="9601200" cy="292100"/>
          </a:xfrm>
          <a:custGeom>
            <a:avLst/>
            <a:gdLst>
              <a:gd name="T0" fmla="*/ 0 w 6048"/>
              <a:gd name="T1" fmla="*/ 0 h 184"/>
              <a:gd name="T2" fmla="*/ 2147483647 w 6048"/>
              <a:gd name="T3" fmla="*/ 0 h 184"/>
              <a:gd name="T4" fmla="*/ 2147483647 w 6048"/>
              <a:gd name="T5" fmla="*/ 2147483647 h 184"/>
              <a:gd name="T6" fmla="*/ 0 w 6048"/>
              <a:gd name="T7" fmla="*/ 2147483647 h 184"/>
              <a:gd name="T8" fmla="*/ 0 w 6048"/>
              <a:gd name="T9" fmla="*/ 0 h 1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184">
                <a:moveTo>
                  <a:pt x="0" y="0"/>
                </a:moveTo>
                <a:lnTo>
                  <a:pt x="6048" y="0"/>
                </a:lnTo>
                <a:lnTo>
                  <a:pt x="6048" y="184"/>
                </a:lnTo>
                <a:lnTo>
                  <a:pt x="0" y="72"/>
                </a:lnTo>
                <a:lnTo>
                  <a:pt x="0" y="0"/>
                </a:lnTo>
                <a:close/>
              </a:path>
            </a:pathLst>
          </a:custGeom>
          <a:solidFill>
            <a:schemeClr val="accent2"/>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
        <p:nvSpPr>
          <p:cNvPr id="7178" name="Freeform 38"/>
          <p:cNvSpPr>
            <a:spLocks/>
          </p:cNvSpPr>
          <p:nvPr userDrawn="1"/>
        </p:nvSpPr>
        <p:spPr bwMode="gray">
          <a:xfrm>
            <a:off x="0" y="88900"/>
            <a:ext cx="9601200" cy="342900"/>
          </a:xfrm>
          <a:custGeom>
            <a:avLst/>
            <a:gdLst>
              <a:gd name="T0" fmla="*/ 0 w 6048"/>
              <a:gd name="T1" fmla="*/ 0 h 216"/>
              <a:gd name="T2" fmla="*/ 2147483647 w 6048"/>
              <a:gd name="T3" fmla="*/ 2147483647 h 216"/>
              <a:gd name="T4" fmla="*/ 2147483647 w 6048"/>
              <a:gd name="T5" fmla="*/ 2147483647 h 216"/>
              <a:gd name="T6" fmla="*/ 0 w 6048"/>
              <a:gd name="T7" fmla="*/ 2147483647 h 216"/>
              <a:gd name="T8" fmla="*/ 0 w 6048"/>
              <a:gd name="T9" fmla="*/ 0 h 2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48" h="216">
                <a:moveTo>
                  <a:pt x="0" y="0"/>
                </a:moveTo>
                <a:lnTo>
                  <a:pt x="6048" y="112"/>
                </a:lnTo>
                <a:lnTo>
                  <a:pt x="6048" y="216"/>
                </a:lnTo>
                <a:lnTo>
                  <a:pt x="0" y="40"/>
                </a:lnTo>
                <a:lnTo>
                  <a:pt x="0" y="0"/>
                </a:lnTo>
                <a:close/>
              </a:path>
            </a:pathLst>
          </a:custGeom>
          <a:solidFill>
            <a:schemeClr val="folHlink"/>
          </a:solidFill>
          <a:ln>
            <a:noFill/>
          </a:ln>
          <a:effectLst/>
          <a:extLst>
            <a:ext uri="{91240B29-F687-4F45-9708-019B960494DF}">
              <a14:hiddenLine xmlns:a14="http://schemas.microsoft.com/office/drawing/2010/main" w="9525" cap="flat" cmpd="sng">
                <a:solidFill>
                  <a:schemeClr val="bg2"/>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p>
            <a:endParaRPr lang="en-GB"/>
          </a:p>
        </p:txBody>
      </p:sp>
    </p:spTree>
  </p:cSld>
  <p:clrMap bg1="lt1" tx1="dk1" bg2="lt2" tx2="dk2" accent1="accent1" accent2="accent2" accent3="accent3" accent4="accent4" accent5="accent5" accent6="accent6" hlink="hlink" folHlink="folHlink"/>
  <p:sldLayoutIdLst>
    <p:sldLayoutId id="2147484185"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 id="2147484138" r:id="rId12"/>
  </p:sldLayoutIdLst>
  <p:hf hdr="0" ftr="0"/>
  <p:txStyles>
    <p:titleStyle>
      <a:lvl1pPr algn="l" rtl="0" eaLnBrk="0" fontAlgn="base" hangingPunct="0">
        <a:lnSpc>
          <a:spcPct val="83000"/>
        </a:lnSpc>
        <a:spcBef>
          <a:spcPct val="0"/>
        </a:spcBef>
        <a:spcAft>
          <a:spcPct val="0"/>
        </a:spcAft>
        <a:defRPr sz="2100">
          <a:solidFill>
            <a:schemeClr val="accent1"/>
          </a:solidFill>
          <a:latin typeface="+mj-lt"/>
          <a:ea typeface="+mj-ea"/>
          <a:cs typeface="+mj-cs"/>
        </a:defRPr>
      </a:lvl1pPr>
      <a:lvl2pPr algn="l" rtl="0" eaLnBrk="0" fontAlgn="base" hangingPunct="0">
        <a:lnSpc>
          <a:spcPct val="83000"/>
        </a:lnSpc>
        <a:spcBef>
          <a:spcPct val="0"/>
        </a:spcBef>
        <a:spcAft>
          <a:spcPct val="0"/>
        </a:spcAft>
        <a:defRPr sz="2100">
          <a:solidFill>
            <a:schemeClr val="accent1"/>
          </a:solidFill>
          <a:latin typeface="Arial" charset="0"/>
        </a:defRPr>
      </a:lvl2pPr>
      <a:lvl3pPr algn="l" rtl="0" eaLnBrk="0" fontAlgn="base" hangingPunct="0">
        <a:lnSpc>
          <a:spcPct val="83000"/>
        </a:lnSpc>
        <a:spcBef>
          <a:spcPct val="0"/>
        </a:spcBef>
        <a:spcAft>
          <a:spcPct val="0"/>
        </a:spcAft>
        <a:defRPr sz="2100">
          <a:solidFill>
            <a:schemeClr val="accent1"/>
          </a:solidFill>
          <a:latin typeface="Arial" charset="0"/>
        </a:defRPr>
      </a:lvl3pPr>
      <a:lvl4pPr algn="l" rtl="0" eaLnBrk="0" fontAlgn="base" hangingPunct="0">
        <a:lnSpc>
          <a:spcPct val="83000"/>
        </a:lnSpc>
        <a:spcBef>
          <a:spcPct val="0"/>
        </a:spcBef>
        <a:spcAft>
          <a:spcPct val="0"/>
        </a:spcAft>
        <a:defRPr sz="2100">
          <a:solidFill>
            <a:schemeClr val="accent1"/>
          </a:solidFill>
          <a:latin typeface="Arial" charset="0"/>
        </a:defRPr>
      </a:lvl4pPr>
      <a:lvl5pPr algn="l" rtl="0" eaLnBrk="0" fontAlgn="base" hangingPunct="0">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2000">
          <a:solidFill>
            <a:schemeClr val="tx1"/>
          </a:solidFill>
          <a:latin typeface="+mn-lt"/>
          <a:ea typeface="+mn-ea"/>
          <a:cs typeface="+mn-cs"/>
        </a:defRPr>
      </a:lvl1pPr>
      <a:lvl2pPr marL="508000" indent="-279400" algn="l" rtl="0" eaLnBrk="0" fontAlgn="base" hangingPunct="0">
        <a:spcBef>
          <a:spcPct val="20000"/>
        </a:spcBef>
        <a:spcAft>
          <a:spcPct val="0"/>
        </a:spcAft>
        <a:buChar char="–"/>
        <a:defRPr sz="20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02" rIns="91404" bIns="45702" numCol="1" anchor="t" anchorCtr="0" compatLnSpc="1">
            <a:prstTxWarp prst="textNoShape">
              <a:avLst/>
            </a:prstTxWarp>
          </a:bodyPr>
          <a:lstStyle/>
          <a:p>
            <a:pPr lvl="0"/>
            <a:r>
              <a:rPr lang="en-GB" altLang="en-US" smtClean="0"/>
              <a:t>Click to edit Master title style</a:t>
            </a:r>
          </a:p>
        </p:txBody>
      </p:sp>
      <p:sp>
        <p:nvSpPr>
          <p:cNvPr id="8195"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8196"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US" altLang="en-US" sz="700">
                <a:solidFill>
                  <a:srgbClr val="7C848A"/>
                </a:solidFill>
              </a:rPr>
              <a:t>© 2014 Marsh Emirates                                                   Insurance Brokerage and Consultancy LLC</a:t>
            </a:r>
            <a:endParaRPr lang="en-GB" altLang="en-US"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rgbClr val="002C77"/>
                </a:solidFill>
                <a:ea typeface="+mn-ea"/>
                <a:cs typeface="+mn-cs"/>
              </a:defRPr>
            </a:lvl1pPr>
          </a:lstStyle>
          <a:p>
            <a:pPr>
              <a:defRPr/>
            </a:pPr>
            <a:fld id="{9E052BCE-7DAB-4C2B-A4D9-39EADE821633}" type="slidenum">
              <a:rPr lang="en-GB"/>
              <a:pPr>
                <a:defRPr/>
              </a:pPr>
              <a:t>‹#›</a:t>
            </a:fld>
            <a:endParaRPr lang="en-GB" dirty="0"/>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a:solidFill>
                  <a:srgbClr val="7C848A"/>
                </a:solidFill>
                <a:ea typeface="+mn-ea"/>
                <a:cs typeface="Arial" pitchFamily="34" charset="0"/>
              </a:defRPr>
            </a:lvl1pPr>
          </a:lstStyle>
          <a:p>
            <a:pPr>
              <a:defRPr/>
            </a:pPr>
            <a:endParaRPr lang="en-GB"/>
          </a:p>
        </p:txBody>
      </p:sp>
      <p:sp>
        <p:nvSpPr>
          <p:cNvPr id="8199" name="Filepath"/>
          <p:cNvSpPr txBox="1">
            <a:spLocks noChangeArrowheads="1"/>
          </p:cNvSpPr>
          <p:nvPr>
            <p:custDataLst>
              <p:tags r:id="rId18"/>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US" altLang="en-US" sz="700">
              <a:solidFill>
                <a:srgbClr val="7C848A"/>
              </a:solidFill>
            </a:endParaRPr>
          </a:p>
        </p:txBody>
      </p:sp>
      <p:sp>
        <p:nvSpPr>
          <p:cNvPr id="8200" name="Freeform 1"/>
          <p:cNvSpPr>
            <a:spLocks/>
          </p:cNvSpPr>
          <p:nvPr userDrawn="1"/>
        </p:nvSpPr>
        <p:spPr bwMode="auto">
          <a:xfrm>
            <a:off x="0" y="0"/>
            <a:ext cx="9601200" cy="292100"/>
          </a:xfrm>
          <a:custGeom>
            <a:avLst/>
            <a:gdLst>
              <a:gd name="T0" fmla="*/ 0 w 9601201"/>
              <a:gd name="T1" fmla="*/ 0 h 292101"/>
              <a:gd name="T2" fmla="*/ 9601200 w 9601201"/>
              <a:gd name="T3" fmla="*/ 0 h 292101"/>
              <a:gd name="T4" fmla="*/ 9601200 w 9601201"/>
              <a:gd name="T5" fmla="*/ 292100 h 292101"/>
              <a:gd name="T6" fmla="*/ 0 w 9601201"/>
              <a:gd name="T7" fmla="*/ 114300 h 292101"/>
              <a:gd name="T8" fmla="*/ 0 w 9601201"/>
              <a:gd name="T9" fmla="*/ 0 h 292101"/>
              <a:gd name="T10" fmla="*/ 0 w 9601201"/>
              <a:gd name="T11" fmla="*/ 0 h 292101"/>
              <a:gd name="T12" fmla="*/ 9601201 w 9601201"/>
              <a:gd name="T13" fmla="*/ 292101 h 292101"/>
            </a:gdLst>
            <a:ahLst/>
            <a:cxnLst>
              <a:cxn ang="0">
                <a:pos x="T0" y="T1"/>
              </a:cxn>
              <a:cxn ang="0">
                <a:pos x="T2" y="T3"/>
              </a:cxn>
              <a:cxn ang="0">
                <a:pos x="T4" y="T5"/>
              </a:cxn>
              <a:cxn ang="0">
                <a:pos x="T6" y="T7"/>
              </a:cxn>
              <a:cxn ang="0">
                <a:pos x="T8" y="T9"/>
              </a:cxn>
            </a:cxnLst>
            <a:rect l="T10" t="T11" r="T12" b="T13"/>
            <a:pathLst>
              <a:path w="9601201" h="292101">
                <a:moveTo>
                  <a:pt x="0" y="0"/>
                </a:moveTo>
                <a:lnTo>
                  <a:pt x="9601200" y="0"/>
                </a:lnTo>
                <a:lnTo>
                  <a:pt x="9601200" y="292100"/>
                </a:lnTo>
                <a:lnTo>
                  <a:pt x="0" y="114300"/>
                </a:lnTo>
                <a:lnTo>
                  <a:pt x="0" y="0"/>
                </a:lnTo>
                <a:close/>
              </a:path>
            </a:pathLst>
          </a:custGeom>
          <a:solidFill>
            <a:schemeClr val="accent2"/>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91404" bIns="45702" anchor="ctr"/>
          <a:lstStyle/>
          <a:p>
            <a:endParaRPr lang="en-GB"/>
          </a:p>
        </p:txBody>
      </p:sp>
      <p:sp>
        <p:nvSpPr>
          <p:cNvPr id="8201" name="Freeform 2"/>
          <p:cNvSpPr>
            <a:spLocks/>
          </p:cNvSpPr>
          <p:nvPr userDrawn="1"/>
        </p:nvSpPr>
        <p:spPr bwMode="auto">
          <a:xfrm>
            <a:off x="0" y="0"/>
            <a:ext cx="9601200" cy="431800"/>
          </a:xfrm>
          <a:custGeom>
            <a:avLst/>
            <a:gdLst>
              <a:gd name="T0" fmla="*/ 0 w 9601201"/>
              <a:gd name="T1" fmla="*/ 88900 h 431801"/>
              <a:gd name="T2" fmla="*/ 9601200 w 9601201"/>
              <a:gd name="T3" fmla="*/ 266700 h 431801"/>
              <a:gd name="T4" fmla="*/ 9601200 w 9601201"/>
              <a:gd name="T5" fmla="*/ 431800 h 431801"/>
              <a:gd name="T6" fmla="*/ 0 w 9601201"/>
              <a:gd name="T7" fmla="*/ 152400 h 431801"/>
              <a:gd name="T8" fmla="*/ 0 w 9601201"/>
              <a:gd name="T9" fmla="*/ 88900 h 431801"/>
              <a:gd name="T10" fmla="*/ 0 w 9601201"/>
              <a:gd name="T11" fmla="*/ 0 h 431801"/>
              <a:gd name="T12" fmla="*/ 0 w 9601201"/>
              <a:gd name="T13" fmla="*/ 0 h 431801"/>
              <a:gd name="T14" fmla="*/ 9601201 w 9601201"/>
              <a:gd name="T15" fmla="*/ 431801 h 431801"/>
            </a:gdLst>
            <a:ahLst/>
            <a:cxnLst>
              <a:cxn ang="0">
                <a:pos x="T0" y="T1"/>
              </a:cxn>
              <a:cxn ang="0">
                <a:pos x="T2" y="T3"/>
              </a:cxn>
              <a:cxn ang="0">
                <a:pos x="T4" y="T5"/>
              </a:cxn>
              <a:cxn ang="0">
                <a:pos x="T6" y="T7"/>
              </a:cxn>
              <a:cxn ang="0">
                <a:pos x="T8" y="T9"/>
              </a:cxn>
              <a:cxn ang="0">
                <a:pos x="T10" y="T11"/>
              </a:cxn>
            </a:cxnLst>
            <a:rect l="T12" t="T13" r="T14" b="T15"/>
            <a:pathLst>
              <a:path w="9601201" h="431801">
                <a:moveTo>
                  <a:pt x="0" y="88900"/>
                </a:moveTo>
                <a:lnTo>
                  <a:pt x="9601200" y="266700"/>
                </a:lnTo>
                <a:lnTo>
                  <a:pt x="9601200" y="431800"/>
                </a:lnTo>
                <a:lnTo>
                  <a:pt x="0" y="152400"/>
                </a:lnTo>
                <a:lnTo>
                  <a:pt x="0" y="88900"/>
                </a:lnTo>
                <a:lnTo>
                  <a:pt x="0" y="0"/>
                </a:lnTo>
              </a:path>
            </a:pathLst>
          </a:custGeom>
          <a:solidFill>
            <a:schemeClr val="folHlink"/>
          </a:solidFill>
          <a:ln>
            <a:noFill/>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91404" bIns="45702" anchor="ctr"/>
          <a:lstStyle/>
          <a:p>
            <a:endParaRPr lang="en-GB"/>
          </a:p>
        </p:txBody>
      </p:sp>
    </p:spTree>
  </p:cSld>
  <p:clrMap bg1="lt1" tx1="dk1" bg2="lt2" tx2="dk2" accent1="accent1" accent2="accent2" accent3="accent3" accent4="accent4" accent5="accent5" accent6="accent6" hlink="hlink" folHlink="folHlink"/>
  <p:sldLayoutIdLst>
    <p:sldLayoutId id="2147484186" r:id="rId1"/>
    <p:sldLayoutId id="2147484187" r:id="rId2"/>
    <p:sldLayoutId id="2147484188" r:id="rId3"/>
    <p:sldLayoutId id="2147484189" r:id="rId4"/>
    <p:sldLayoutId id="2147484190" r:id="rId5"/>
    <p:sldLayoutId id="2147484191" r:id="rId6"/>
    <p:sldLayoutId id="2147484192" r:id="rId7"/>
    <p:sldLayoutId id="2147484193" r:id="rId8"/>
    <p:sldLayoutId id="2147484194" r:id="rId9"/>
    <p:sldLayoutId id="2147484195" r:id="rId10"/>
    <p:sldLayoutId id="2147484196" r:id="rId11"/>
  </p:sldLayoutIdLst>
  <p:hf hdr="0" ftr="0" dt="0"/>
  <p:txStyles>
    <p:titleStyle>
      <a:lvl1pPr algn="l" rtl="0" eaLnBrk="0" fontAlgn="base" hangingPunct="0">
        <a:lnSpc>
          <a:spcPct val="83000"/>
        </a:lnSpc>
        <a:spcBef>
          <a:spcPct val="0"/>
        </a:spcBef>
        <a:spcAft>
          <a:spcPct val="0"/>
        </a:spcAft>
        <a:defRPr sz="2100">
          <a:solidFill>
            <a:schemeClr val="accent1"/>
          </a:solidFill>
          <a:latin typeface="+mj-lt"/>
          <a:ea typeface="+mj-ea"/>
          <a:cs typeface="+mj-cs"/>
        </a:defRPr>
      </a:lvl1pPr>
      <a:lvl2pPr algn="l" rtl="0" eaLnBrk="0" fontAlgn="base" hangingPunct="0">
        <a:lnSpc>
          <a:spcPct val="83000"/>
        </a:lnSpc>
        <a:spcBef>
          <a:spcPct val="0"/>
        </a:spcBef>
        <a:spcAft>
          <a:spcPct val="0"/>
        </a:spcAft>
        <a:defRPr sz="2100">
          <a:solidFill>
            <a:schemeClr val="accent1"/>
          </a:solidFill>
          <a:latin typeface="Arial" pitchFamily="34" charset="0"/>
        </a:defRPr>
      </a:lvl2pPr>
      <a:lvl3pPr algn="l" rtl="0" eaLnBrk="0" fontAlgn="base" hangingPunct="0">
        <a:lnSpc>
          <a:spcPct val="83000"/>
        </a:lnSpc>
        <a:spcBef>
          <a:spcPct val="0"/>
        </a:spcBef>
        <a:spcAft>
          <a:spcPct val="0"/>
        </a:spcAft>
        <a:defRPr sz="2100">
          <a:solidFill>
            <a:schemeClr val="accent1"/>
          </a:solidFill>
          <a:latin typeface="Arial" pitchFamily="34" charset="0"/>
        </a:defRPr>
      </a:lvl3pPr>
      <a:lvl4pPr algn="l" rtl="0" eaLnBrk="0" fontAlgn="base" hangingPunct="0">
        <a:lnSpc>
          <a:spcPct val="83000"/>
        </a:lnSpc>
        <a:spcBef>
          <a:spcPct val="0"/>
        </a:spcBef>
        <a:spcAft>
          <a:spcPct val="0"/>
        </a:spcAft>
        <a:defRPr sz="2100">
          <a:solidFill>
            <a:schemeClr val="accent1"/>
          </a:solidFill>
          <a:latin typeface="Arial" pitchFamily="34" charset="0"/>
        </a:defRPr>
      </a:lvl4pPr>
      <a:lvl5pPr algn="l" rtl="0" eaLnBrk="0" fontAlgn="base" hangingPunct="0">
        <a:lnSpc>
          <a:spcPct val="83000"/>
        </a:lnSpc>
        <a:spcBef>
          <a:spcPct val="0"/>
        </a:spcBef>
        <a:spcAft>
          <a:spcPct val="0"/>
        </a:spcAft>
        <a:defRPr sz="2100">
          <a:solidFill>
            <a:schemeClr val="accent1"/>
          </a:solidFill>
          <a:latin typeface="Arial" pitchFamily="34" charset="0"/>
        </a:defRPr>
      </a:lvl5pPr>
      <a:lvl6pPr marL="457026" algn="l" rtl="0" fontAlgn="base">
        <a:lnSpc>
          <a:spcPct val="83000"/>
        </a:lnSpc>
        <a:spcBef>
          <a:spcPct val="0"/>
        </a:spcBef>
        <a:spcAft>
          <a:spcPct val="0"/>
        </a:spcAft>
        <a:defRPr sz="2100">
          <a:solidFill>
            <a:schemeClr val="accent1"/>
          </a:solidFill>
          <a:latin typeface="Arial" pitchFamily="34" charset="0"/>
        </a:defRPr>
      </a:lvl6pPr>
      <a:lvl7pPr marL="914046" algn="l" rtl="0" fontAlgn="base">
        <a:lnSpc>
          <a:spcPct val="83000"/>
        </a:lnSpc>
        <a:spcBef>
          <a:spcPct val="0"/>
        </a:spcBef>
        <a:spcAft>
          <a:spcPct val="0"/>
        </a:spcAft>
        <a:defRPr sz="2100">
          <a:solidFill>
            <a:schemeClr val="accent1"/>
          </a:solidFill>
          <a:latin typeface="Arial" pitchFamily="34" charset="0"/>
        </a:defRPr>
      </a:lvl7pPr>
      <a:lvl8pPr marL="1371073" algn="l" rtl="0" fontAlgn="base">
        <a:lnSpc>
          <a:spcPct val="83000"/>
        </a:lnSpc>
        <a:spcBef>
          <a:spcPct val="0"/>
        </a:spcBef>
        <a:spcAft>
          <a:spcPct val="0"/>
        </a:spcAft>
        <a:defRPr sz="2100">
          <a:solidFill>
            <a:schemeClr val="accent1"/>
          </a:solidFill>
          <a:latin typeface="Arial" pitchFamily="34" charset="0"/>
        </a:defRPr>
      </a:lvl8pPr>
      <a:lvl9pPr marL="1828098" algn="l" rtl="0" fontAlgn="base">
        <a:lnSpc>
          <a:spcPct val="83000"/>
        </a:lnSpc>
        <a:spcBef>
          <a:spcPct val="0"/>
        </a:spcBef>
        <a:spcAft>
          <a:spcPct val="0"/>
        </a:spcAft>
        <a:defRPr sz="2100">
          <a:solidFill>
            <a:schemeClr val="accent1"/>
          </a:solidFill>
          <a:latin typeface="Arial" pitchFamily="34" charset="0"/>
        </a:defRPr>
      </a:lvl9pPr>
    </p:titleStyle>
    <p:bodyStyle>
      <a:lvl1pPr marL="201613" indent="-201613" algn="l" rtl="0" eaLnBrk="0" fontAlgn="base" hangingPunct="0">
        <a:spcBef>
          <a:spcPct val="60000"/>
        </a:spcBef>
        <a:spcAft>
          <a:spcPct val="0"/>
        </a:spcAft>
        <a:buChar char="•"/>
        <a:defRPr sz="2000">
          <a:solidFill>
            <a:schemeClr val="tx1"/>
          </a:solidFill>
          <a:latin typeface="+mn-lt"/>
          <a:ea typeface="+mn-ea"/>
          <a:cs typeface="+mn-cs"/>
        </a:defRPr>
      </a:lvl1pPr>
      <a:lvl2pPr marL="506413" indent="-277813" algn="l" rtl="0" eaLnBrk="0" fontAlgn="base" hangingPunct="0">
        <a:spcBef>
          <a:spcPct val="20000"/>
        </a:spcBef>
        <a:spcAft>
          <a:spcPct val="0"/>
        </a:spcAft>
        <a:buChar char="–"/>
        <a:defRPr sz="2000">
          <a:solidFill>
            <a:schemeClr val="tx1"/>
          </a:solidFill>
          <a:latin typeface="+mn-lt"/>
          <a:ea typeface="+mn-ea"/>
        </a:defRPr>
      </a:lvl2pPr>
      <a:lvl3pPr marL="684213" indent="-176213" algn="l" rtl="0" eaLnBrk="0" fontAlgn="base" hangingPunct="0">
        <a:spcBef>
          <a:spcPct val="20000"/>
        </a:spcBef>
        <a:spcAft>
          <a:spcPct val="0"/>
        </a:spcAft>
        <a:buFont typeface="Arial" pitchFamily="34" charset="0"/>
        <a:buChar char="­"/>
        <a:defRPr sz="2000">
          <a:solidFill>
            <a:schemeClr val="tx1"/>
          </a:solidFill>
          <a:latin typeface="+mn-lt"/>
          <a:ea typeface="+mn-ea"/>
        </a:defRPr>
      </a:lvl3pPr>
      <a:lvl4pPr marL="862013" indent="-176213"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1039813" indent="-176213"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1498024" indent="-177734" algn="l" rtl="0" fontAlgn="base">
        <a:spcBef>
          <a:spcPct val="20000"/>
        </a:spcBef>
        <a:spcAft>
          <a:spcPct val="0"/>
        </a:spcAft>
        <a:buFont typeface="Arial" pitchFamily="34" charset="0"/>
        <a:buChar char="-"/>
        <a:defRPr sz="2000">
          <a:solidFill>
            <a:schemeClr val="tx1"/>
          </a:solidFill>
          <a:latin typeface="+mn-lt"/>
          <a:ea typeface="+mn-ea"/>
        </a:defRPr>
      </a:lvl6pPr>
      <a:lvl7pPr marL="1955049" indent="-177734" algn="l" rtl="0" fontAlgn="base">
        <a:spcBef>
          <a:spcPct val="20000"/>
        </a:spcBef>
        <a:spcAft>
          <a:spcPct val="0"/>
        </a:spcAft>
        <a:buFont typeface="Arial" pitchFamily="34" charset="0"/>
        <a:buChar char="-"/>
        <a:defRPr sz="2000">
          <a:solidFill>
            <a:schemeClr val="tx1"/>
          </a:solidFill>
          <a:latin typeface="+mn-lt"/>
          <a:ea typeface="+mn-ea"/>
        </a:defRPr>
      </a:lvl7pPr>
      <a:lvl8pPr marL="2412073" indent="-177734" algn="l" rtl="0" fontAlgn="base">
        <a:spcBef>
          <a:spcPct val="20000"/>
        </a:spcBef>
        <a:spcAft>
          <a:spcPct val="0"/>
        </a:spcAft>
        <a:buFont typeface="Arial" pitchFamily="34" charset="0"/>
        <a:buChar char="-"/>
        <a:defRPr sz="2000">
          <a:solidFill>
            <a:schemeClr val="tx1"/>
          </a:solidFill>
          <a:latin typeface="+mn-lt"/>
          <a:ea typeface="+mn-ea"/>
        </a:defRPr>
      </a:lvl8pPr>
      <a:lvl9pPr marL="2869096" indent="-177734" algn="l" rtl="0" fontAlgn="base">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046" rtl="0" eaLnBrk="1" latinLnBrk="0" hangingPunct="1">
        <a:defRPr sz="1800" kern="1200">
          <a:solidFill>
            <a:schemeClr val="tx1"/>
          </a:solidFill>
          <a:latin typeface="+mn-lt"/>
          <a:ea typeface="+mn-ea"/>
          <a:cs typeface="+mn-cs"/>
        </a:defRPr>
      </a:lvl1pPr>
      <a:lvl2pPr marL="457026" algn="l" defTabSz="914046" rtl="0" eaLnBrk="1" latinLnBrk="0" hangingPunct="1">
        <a:defRPr sz="1800" kern="1200">
          <a:solidFill>
            <a:schemeClr val="tx1"/>
          </a:solidFill>
          <a:latin typeface="+mn-lt"/>
          <a:ea typeface="+mn-ea"/>
          <a:cs typeface="+mn-cs"/>
        </a:defRPr>
      </a:lvl2pPr>
      <a:lvl3pPr marL="914046" algn="l" defTabSz="914046" rtl="0" eaLnBrk="1" latinLnBrk="0" hangingPunct="1">
        <a:defRPr sz="1800" kern="1200">
          <a:solidFill>
            <a:schemeClr val="tx1"/>
          </a:solidFill>
          <a:latin typeface="+mn-lt"/>
          <a:ea typeface="+mn-ea"/>
          <a:cs typeface="+mn-cs"/>
        </a:defRPr>
      </a:lvl3pPr>
      <a:lvl4pPr marL="1371073" algn="l" defTabSz="914046" rtl="0" eaLnBrk="1" latinLnBrk="0" hangingPunct="1">
        <a:defRPr sz="1800" kern="1200">
          <a:solidFill>
            <a:schemeClr val="tx1"/>
          </a:solidFill>
          <a:latin typeface="+mn-lt"/>
          <a:ea typeface="+mn-ea"/>
          <a:cs typeface="+mn-cs"/>
        </a:defRPr>
      </a:lvl4pPr>
      <a:lvl5pPr marL="1828098" algn="l" defTabSz="914046" rtl="0" eaLnBrk="1" latinLnBrk="0" hangingPunct="1">
        <a:defRPr sz="1800" kern="1200">
          <a:solidFill>
            <a:schemeClr val="tx1"/>
          </a:solidFill>
          <a:latin typeface="+mn-lt"/>
          <a:ea typeface="+mn-ea"/>
          <a:cs typeface="+mn-cs"/>
        </a:defRPr>
      </a:lvl5pPr>
      <a:lvl6pPr marL="2285123" algn="l" defTabSz="914046" rtl="0" eaLnBrk="1" latinLnBrk="0" hangingPunct="1">
        <a:defRPr sz="1800" kern="1200">
          <a:solidFill>
            <a:schemeClr val="tx1"/>
          </a:solidFill>
          <a:latin typeface="+mn-lt"/>
          <a:ea typeface="+mn-ea"/>
          <a:cs typeface="+mn-cs"/>
        </a:defRPr>
      </a:lvl6pPr>
      <a:lvl7pPr marL="2742146" algn="l" defTabSz="914046" rtl="0" eaLnBrk="1" latinLnBrk="0" hangingPunct="1">
        <a:defRPr sz="1800" kern="1200">
          <a:solidFill>
            <a:schemeClr val="tx1"/>
          </a:solidFill>
          <a:latin typeface="+mn-lt"/>
          <a:ea typeface="+mn-ea"/>
          <a:cs typeface="+mn-cs"/>
        </a:defRPr>
      </a:lvl7pPr>
      <a:lvl8pPr marL="3199170" algn="l" defTabSz="914046" rtl="0" eaLnBrk="1" latinLnBrk="0" hangingPunct="1">
        <a:defRPr sz="1800" kern="1200">
          <a:solidFill>
            <a:schemeClr val="tx1"/>
          </a:solidFill>
          <a:latin typeface="+mn-lt"/>
          <a:ea typeface="+mn-ea"/>
          <a:cs typeface="+mn-cs"/>
        </a:defRPr>
      </a:lvl8pPr>
      <a:lvl9pPr marL="3656195" algn="l" defTabSz="91404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9219"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9220"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US" altLang="en-US" sz="700">
                <a:solidFill>
                  <a:srgbClr val="7C848A"/>
                </a:solidFill>
              </a:rPr>
              <a:t>© 2015 Marsh Emirates                                                   Insurance Brokerage and Consultancy LLC</a:t>
            </a:r>
            <a:endParaRPr lang="en-GB" altLang="en-US"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rgbClr val="002C77"/>
                </a:solidFill>
                <a:latin typeface="Arial" charset="0"/>
                <a:ea typeface="+mn-ea"/>
                <a:cs typeface="+mn-cs"/>
              </a:defRPr>
            </a:lvl1pPr>
          </a:lstStyle>
          <a:p>
            <a:pPr>
              <a:defRPr/>
            </a:pPr>
            <a:fld id="{F772F5A6-7CB1-4434-9517-35B9DCF3A4C6}" type="slidenum">
              <a:rPr lang="en-GB"/>
              <a:pPr>
                <a:defRPr/>
              </a:pPr>
              <a:t>‹#›</a:t>
            </a:fld>
            <a:endParaRPr lang="en-GB"/>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smtClean="0">
                <a:solidFill>
                  <a:srgbClr val="7C848A"/>
                </a:solidFill>
                <a:latin typeface="Arial" charset="0"/>
                <a:ea typeface="+mn-ea"/>
                <a:cs typeface="Arial" charset="0"/>
              </a:defRPr>
            </a:lvl1pPr>
          </a:lstStyle>
          <a:p>
            <a:pPr>
              <a:defRPr/>
            </a:pPr>
            <a:fld id="{FC6013DA-8187-4A87-B7A4-D2BF3E78484E}" type="datetime4">
              <a:rPr lang="en-GB"/>
              <a:pPr>
                <a:defRPr/>
              </a:pPr>
              <a:t>22 March 2017</a:t>
            </a:fld>
            <a:endParaRPr lang="en-GB"/>
          </a:p>
        </p:txBody>
      </p:sp>
      <p:sp>
        <p:nvSpPr>
          <p:cNvPr id="9223"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rgbClr val="7C848A"/>
                </a:solidFill>
              </a:rPr>
              <a:t>MARSH</a:t>
            </a:r>
          </a:p>
        </p:txBody>
      </p:sp>
      <p:sp>
        <p:nvSpPr>
          <p:cNvPr id="9224" name="Filepath"/>
          <p:cNvSpPr txBox="1">
            <a:spLocks noChangeArrowheads="1"/>
          </p:cNvSpPr>
          <p:nvPr>
            <p:custDataLst>
              <p:tags r:id="rId19"/>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US" altLang="en-US" sz="700">
              <a:solidFill>
                <a:srgbClr val="7C848A"/>
              </a:solidFill>
            </a:endParaRPr>
          </a:p>
        </p:txBody>
      </p:sp>
    </p:spTree>
  </p:cSld>
  <p:clrMap bg1="lt1" tx1="dk1" bg2="lt2" tx2="dk2" accent1="accent1" accent2="accent2" accent3="accent3" accent4="accent4" accent5="accent5" accent6="accent6" hlink="hlink" folHlink="folHlink"/>
  <p:sldLayoutIdLst>
    <p:sldLayoutId id="2147484197" r:id="rId1"/>
    <p:sldLayoutId id="2147484139" r:id="rId2"/>
    <p:sldLayoutId id="2147484140" r:id="rId3"/>
    <p:sldLayoutId id="2147484141" r:id="rId4"/>
    <p:sldLayoutId id="2147484142" r:id="rId5"/>
    <p:sldLayoutId id="2147484143" r:id="rId6"/>
    <p:sldLayoutId id="2147484144" r:id="rId7"/>
    <p:sldLayoutId id="2147484145" r:id="rId8"/>
    <p:sldLayoutId id="2147484146" r:id="rId9"/>
    <p:sldLayoutId id="2147484147" r:id="rId10"/>
    <p:sldLayoutId id="2147484148" r:id="rId11"/>
  </p:sldLayoutIdLst>
  <p:hf hdr="0" ftr="0"/>
  <p:txStyles>
    <p:titleStyle>
      <a:lvl1pPr algn="l" rtl="0" eaLnBrk="0" fontAlgn="base" hangingPunct="0">
        <a:lnSpc>
          <a:spcPct val="83000"/>
        </a:lnSpc>
        <a:spcBef>
          <a:spcPct val="0"/>
        </a:spcBef>
        <a:spcAft>
          <a:spcPct val="0"/>
        </a:spcAft>
        <a:defRPr sz="1400">
          <a:solidFill>
            <a:schemeClr val="accent1"/>
          </a:solidFill>
          <a:latin typeface="+mj-lt"/>
          <a:ea typeface="+mj-ea"/>
          <a:cs typeface="+mj-cs"/>
        </a:defRPr>
      </a:lvl1pPr>
      <a:lvl2pPr algn="l" rtl="0" eaLnBrk="0" fontAlgn="base" hangingPunct="0">
        <a:lnSpc>
          <a:spcPct val="83000"/>
        </a:lnSpc>
        <a:spcBef>
          <a:spcPct val="0"/>
        </a:spcBef>
        <a:spcAft>
          <a:spcPct val="0"/>
        </a:spcAft>
        <a:defRPr sz="1400">
          <a:solidFill>
            <a:schemeClr val="accent1"/>
          </a:solidFill>
          <a:latin typeface="Arial" charset="0"/>
        </a:defRPr>
      </a:lvl2pPr>
      <a:lvl3pPr algn="l" rtl="0" eaLnBrk="0" fontAlgn="base" hangingPunct="0">
        <a:lnSpc>
          <a:spcPct val="83000"/>
        </a:lnSpc>
        <a:spcBef>
          <a:spcPct val="0"/>
        </a:spcBef>
        <a:spcAft>
          <a:spcPct val="0"/>
        </a:spcAft>
        <a:defRPr sz="1400">
          <a:solidFill>
            <a:schemeClr val="accent1"/>
          </a:solidFill>
          <a:latin typeface="Arial" charset="0"/>
        </a:defRPr>
      </a:lvl3pPr>
      <a:lvl4pPr algn="l" rtl="0" eaLnBrk="0" fontAlgn="base" hangingPunct="0">
        <a:lnSpc>
          <a:spcPct val="83000"/>
        </a:lnSpc>
        <a:spcBef>
          <a:spcPct val="0"/>
        </a:spcBef>
        <a:spcAft>
          <a:spcPct val="0"/>
        </a:spcAft>
        <a:defRPr sz="1400">
          <a:solidFill>
            <a:schemeClr val="accent1"/>
          </a:solidFill>
          <a:latin typeface="Arial" charset="0"/>
        </a:defRPr>
      </a:lvl4pPr>
      <a:lvl5pPr algn="l" rtl="0" eaLnBrk="0" fontAlgn="base" hangingPunct="0">
        <a:lnSpc>
          <a:spcPct val="83000"/>
        </a:lnSpc>
        <a:spcBef>
          <a:spcPct val="0"/>
        </a:spcBef>
        <a:spcAft>
          <a:spcPct val="0"/>
        </a:spcAft>
        <a:defRPr sz="14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1400">
          <a:solidFill>
            <a:schemeClr val="tx1"/>
          </a:solidFill>
          <a:latin typeface="+mn-lt"/>
          <a:ea typeface="+mn-ea"/>
          <a:cs typeface="+mn-cs"/>
        </a:defRPr>
      </a:lvl1pPr>
      <a:lvl2pPr marL="508000" indent="-279400" algn="l" rtl="0" eaLnBrk="0" fontAlgn="base" hangingPunct="0">
        <a:spcBef>
          <a:spcPct val="20000"/>
        </a:spcBef>
        <a:spcAft>
          <a:spcPct val="0"/>
        </a:spcAft>
        <a:buChar char="–"/>
        <a:defRPr sz="14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10243"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44"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US" altLang="en-US" sz="700">
                <a:solidFill>
                  <a:srgbClr val="7C848A"/>
                </a:solidFill>
              </a:rPr>
              <a:t>© 2015 Marsh Emirates                                                   Insurance Brokerage and Consultancy LLC</a:t>
            </a:r>
            <a:endParaRPr lang="en-GB" altLang="en-US" sz="70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smtClean="0">
                <a:solidFill>
                  <a:srgbClr val="002C77"/>
                </a:solidFill>
                <a:latin typeface="Arial" charset="0"/>
                <a:ea typeface="+mn-ea"/>
                <a:cs typeface="+mn-cs"/>
              </a:defRPr>
            </a:lvl1pPr>
          </a:lstStyle>
          <a:p>
            <a:pPr>
              <a:defRPr/>
            </a:pPr>
            <a:fld id="{8FF99416-0CB6-4552-8EF1-E6A7FEEA98F8}" type="slidenum">
              <a:rPr lang="en-GB"/>
              <a:pPr>
                <a:defRPr/>
              </a:pPr>
              <a:t>‹#›</a:t>
            </a:fld>
            <a:endParaRPr lang="en-GB"/>
          </a:p>
        </p:txBody>
      </p:sp>
      <p:sp>
        <p:nvSpPr>
          <p:cNvPr id="1052" name="Date" hidden="1"/>
          <p:cNvSpPr>
            <a:spLocks noGrp="1" noChangeArrowheads="1"/>
          </p:cNvSpPr>
          <p:nvPr>
            <p:ph type="dt" sz="half" idx="2"/>
            <p:custDataLst>
              <p:tags r:id="rId17"/>
            </p:custDataLst>
          </p:nvPr>
        </p:nvSpPr>
        <p:spPr bwMode="gray">
          <a:xfrm>
            <a:off x="4262438" y="6532563"/>
            <a:ext cx="1079500"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gn="ctr">
              <a:lnSpc>
                <a:spcPct val="100000"/>
              </a:lnSpc>
              <a:spcBef>
                <a:spcPct val="50000"/>
              </a:spcBef>
              <a:defRPr sz="700" smtClean="0">
                <a:solidFill>
                  <a:srgbClr val="7C848A"/>
                </a:solidFill>
                <a:latin typeface="Arial" charset="0"/>
                <a:ea typeface="+mn-ea"/>
                <a:cs typeface="Arial" charset="0"/>
              </a:defRPr>
            </a:lvl1pPr>
          </a:lstStyle>
          <a:p>
            <a:pPr>
              <a:defRPr/>
            </a:pPr>
            <a:fld id="{8880FA12-0A07-4D72-A158-1FF0B76FFB71}" type="datetime4">
              <a:rPr lang="en-GB"/>
              <a:pPr>
                <a:defRPr/>
              </a:pPr>
              <a:t>22 March 2017</a:t>
            </a:fld>
            <a:endParaRPr lang="en-GB"/>
          </a:p>
        </p:txBody>
      </p:sp>
      <p:sp>
        <p:nvSpPr>
          <p:cNvPr id="10247"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50000"/>
              </a:spcBef>
            </a:pPr>
            <a:r>
              <a:rPr lang="en-GB" altLang="en-US" sz="700">
                <a:solidFill>
                  <a:srgbClr val="7C848A"/>
                </a:solidFill>
              </a:rPr>
              <a:t>MARSH</a:t>
            </a:r>
          </a:p>
        </p:txBody>
      </p:sp>
      <p:sp>
        <p:nvSpPr>
          <p:cNvPr id="10248" name="Filepath"/>
          <p:cNvSpPr txBox="1">
            <a:spLocks noChangeArrowheads="1"/>
          </p:cNvSpPr>
          <p:nvPr>
            <p:custDataLst>
              <p:tags r:id="rId19"/>
            </p:custDataLst>
          </p:nvPr>
        </p:nvSpPr>
        <p:spPr bwMode="gray">
          <a:xfrm>
            <a:off x="2482850" y="6527800"/>
            <a:ext cx="6021388" cy="10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spcBef>
                <a:spcPct val="50000"/>
              </a:spcBef>
            </a:pPr>
            <a:endParaRPr lang="en-US" altLang="en-US" sz="700">
              <a:solidFill>
                <a:srgbClr val="7C848A"/>
              </a:solidFill>
            </a:endParaRPr>
          </a:p>
        </p:txBody>
      </p:sp>
    </p:spTree>
  </p:cSld>
  <p:clrMap bg1="lt1" tx1="dk1" bg2="lt2" tx2="dk2" accent1="accent1" accent2="accent2" accent3="accent3" accent4="accent4" accent5="accent5" accent6="accent6" hlink="hlink" folHlink="folHlink"/>
  <p:sldLayoutIdLst>
    <p:sldLayoutId id="2147484198" r:id="rId1"/>
    <p:sldLayoutId id="2147484199"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Lst>
  <p:timing>
    <p:tnLst>
      <p:par>
        <p:cTn id="1" dur="indefinite" restart="never" nodeType="tmRoot"/>
      </p:par>
    </p:tnLst>
  </p:timing>
  <p:hf hdr="0" ftr="0"/>
  <p:txStyles>
    <p:titleStyle>
      <a:lvl1pPr algn="l" rtl="0" eaLnBrk="0" fontAlgn="base" hangingPunct="0">
        <a:lnSpc>
          <a:spcPct val="83000"/>
        </a:lnSpc>
        <a:spcBef>
          <a:spcPct val="0"/>
        </a:spcBef>
        <a:spcAft>
          <a:spcPct val="0"/>
        </a:spcAft>
        <a:defRPr sz="1400">
          <a:solidFill>
            <a:schemeClr val="accent1"/>
          </a:solidFill>
          <a:latin typeface="+mj-lt"/>
          <a:ea typeface="+mj-ea"/>
          <a:cs typeface="+mj-cs"/>
        </a:defRPr>
      </a:lvl1pPr>
      <a:lvl2pPr algn="l" rtl="0" eaLnBrk="0" fontAlgn="base" hangingPunct="0">
        <a:lnSpc>
          <a:spcPct val="83000"/>
        </a:lnSpc>
        <a:spcBef>
          <a:spcPct val="0"/>
        </a:spcBef>
        <a:spcAft>
          <a:spcPct val="0"/>
        </a:spcAft>
        <a:defRPr sz="1400">
          <a:solidFill>
            <a:schemeClr val="accent1"/>
          </a:solidFill>
          <a:latin typeface="Arial" charset="0"/>
        </a:defRPr>
      </a:lvl2pPr>
      <a:lvl3pPr algn="l" rtl="0" eaLnBrk="0" fontAlgn="base" hangingPunct="0">
        <a:lnSpc>
          <a:spcPct val="83000"/>
        </a:lnSpc>
        <a:spcBef>
          <a:spcPct val="0"/>
        </a:spcBef>
        <a:spcAft>
          <a:spcPct val="0"/>
        </a:spcAft>
        <a:defRPr sz="1400">
          <a:solidFill>
            <a:schemeClr val="accent1"/>
          </a:solidFill>
          <a:latin typeface="Arial" charset="0"/>
        </a:defRPr>
      </a:lvl3pPr>
      <a:lvl4pPr algn="l" rtl="0" eaLnBrk="0" fontAlgn="base" hangingPunct="0">
        <a:lnSpc>
          <a:spcPct val="83000"/>
        </a:lnSpc>
        <a:spcBef>
          <a:spcPct val="0"/>
        </a:spcBef>
        <a:spcAft>
          <a:spcPct val="0"/>
        </a:spcAft>
        <a:defRPr sz="1400">
          <a:solidFill>
            <a:schemeClr val="accent1"/>
          </a:solidFill>
          <a:latin typeface="Arial" charset="0"/>
        </a:defRPr>
      </a:lvl4pPr>
      <a:lvl5pPr algn="l" rtl="0" eaLnBrk="0" fontAlgn="base" hangingPunct="0">
        <a:lnSpc>
          <a:spcPct val="83000"/>
        </a:lnSpc>
        <a:spcBef>
          <a:spcPct val="0"/>
        </a:spcBef>
        <a:spcAft>
          <a:spcPct val="0"/>
        </a:spcAft>
        <a:defRPr sz="14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p:titleStyle>
    <p:bodyStyle>
      <a:lvl1pPr marL="203200" indent="-203200" algn="l" rtl="0" eaLnBrk="0" fontAlgn="base" hangingPunct="0">
        <a:spcBef>
          <a:spcPct val="60000"/>
        </a:spcBef>
        <a:spcAft>
          <a:spcPct val="0"/>
        </a:spcAft>
        <a:buChar char="•"/>
        <a:defRPr sz="1400">
          <a:solidFill>
            <a:schemeClr val="tx1"/>
          </a:solidFill>
          <a:latin typeface="+mn-lt"/>
          <a:ea typeface="+mn-ea"/>
          <a:cs typeface="+mn-cs"/>
        </a:defRPr>
      </a:lvl1pPr>
      <a:lvl2pPr marL="508000" indent="-279400" algn="l" rtl="0" eaLnBrk="0" fontAlgn="base" hangingPunct="0">
        <a:spcBef>
          <a:spcPct val="20000"/>
        </a:spcBef>
        <a:spcAft>
          <a:spcPct val="0"/>
        </a:spcAft>
        <a:buChar char="–"/>
        <a:defRPr sz="1400">
          <a:solidFill>
            <a:schemeClr val="tx1"/>
          </a:solidFill>
          <a:latin typeface="+mn-lt"/>
          <a:ea typeface="+mn-ea"/>
        </a:defRPr>
      </a:lvl2pPr>
      <a:lvl3pPr marL="6858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3pPr>
      <a:lvl4pPr marL="8636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4pPr>
      <a:lvl5pPr marL="1041400" indent="-177800" algn="l" rtl="0" eaLnBrk="0" fontAlgn="base" hangingPunct="0">
        <a:spcBef>
          <a:spcPct val="20000"/>
        </a:spcBef>
        <a:spcAft>
          <a:spcPct val="0"/>
        </a:spcAft>
        <a:buFont typeface="Arial" pitchFamily="34" charset="0"/>
        <a:buChar char="-"/>
        <a:defRPr sz="14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29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3.xml"/><Relationship Id="rId1" Type="http://schemas.openxmlformats.org/officeDocument/2006/relationships/tags" Target="../tags/tag29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0.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4.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 Id="rId5" Type="http://schemas.openxmlformats.org/officeDocument/2006/relationships/notesSlide" Target="../notesSlides/notesSlide3.xml"/><Relationship Id="rId4"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8.xml"/><Relationship Id="rId1" Type="http://schemas.openxmlformats.org/officeDocument/2006/relationships/tags" Target="../tags/tag304.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30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PresentationTitle"/>
          <p:cNvSpPr>
            <a:spLocks noGrp="1" noChangeArrowheads="1"/>
          </p:cNvSpPr>
          <p:nvPr>
            <p:ph type="ctrTitle"/>
            <p:custDataLst>
              <p:tags r:id="rId2"/>
            </p:custDataLst>
          </p:nvPr>
        </p:nvSpPr>
        <p:spPr>
          <a:xfrm>
            <a:off x="896938" y="1243013"/>
            <a:ext cx="8234362" cy="741362"/>
          </a:xfrm>
        </p:spPr>
        <p:txBody>
          <a:bodyPr/>
          <a:lstStyle/>
          <a:p>
            <a:pPr eaLnBrk="1" hangingPunct="1"/>
            <a:r>
              <a:rPr lang="en-US" altLang="en-US" dirty="0"/>
              <a:t>Managing Complex </a:t>
            </a:r>
            <a:r>
              <a:rPr lang="en-US" altLang="en-US" dirty="0" smtClean="0"/>
              <a:t>and </a:t>
            </a:r>
            <a:r>
              <a:rPr lang="en-US" altLang="en-US" dirty="0"/>
              <a:t>Contentious </a:t>
            </a:r>
            <a:r>
              <a:rPr lang="en-US" altLang="en-US" dirty="0" smtClean="0"/>
              <a:t>Claims</a:t>
            </a:r>
            <a:br>
              <a:rPr lang="en-US" altLang="en-US" dirty="0" smtClean="0"/>
            </a:br>
            <a:r>
              <a:rPr lang="en-GB" altLang="en-US" dirty="0" smtClean="0">
                <a:solidFill>
                  <a:schemeClr val="accent2"/>
                </a:solidFill>
              </a:rPr>
              <a:t>Fire Claims: So you think they’re simple?</a:t>
            </a:r>
          </a:p>
        </p:txBody>
      </p:sp>
      <p:sp>
        <p:nvSpPr>
          <p:cNvPr id="46083" name="Date"/>
          <p:cNvSpPr>
            <a:spLocks noGrp="1" noChangeArrowheads="1"/>
          </p:cNvSpPr>
          <p:nvPr>
            <p:ph type="subTitle" idx="1"/>
            <p:custDataLst>
              <p:tags r:id="rId3"/>
            </p:custDataLst>
          </p:nvPr>
        </p:nvSpPr>
        <p:spPr>
          <a:xfrm>
            <a:off x="904875" y="2041525"/>
            <a:ext cx="4852988" cy="228600"/>
          </a:xfrm>
        </p:spPr>
        <p:txBody>
          <a:bodyPr/>
          <a:lstStyle/>
          <a:p>
            <a:pPr eaLnBrk="1" hangingPunct="1"/>
            <a:r>
              <a:rPr lang="en-GB" altLang="en-US" smtClean="0"/>
              <a:t>22</a:t>
            </a:r>
            <a:r>
              <a:rPr lang="en-GB" altLang="en-US" baseline="30000" smtClean="0"/>
              <a:t>nd</a:t>
            </a:r>
            <a:r>
              <a:rPr lang="en-GB" altLang="en-US" smtClean="0"/>
              <a:t> March 2017</a:t>
            </a:r>
          </a:p>
        </p:txBody>
      </p:sp>
      <p:sp>
        <p:nvSpPr>
          <p:cNvPr id="46084" name="NameAndLocation"/>
          <p:cNvSpPr txBox="1">
            <a:spLocks noChangeArrowheads="1"/>
          </p:cNvSpPr>
          <p:nvPr>
            <p:custDataLst>
              <p:tags r:id="rId4"/>
            </p:custDataLst>
          </p:nvPr>
        </p:nvSpPr>
        <p:spPr bwMode="gray">
          <a:xfrm>
            <a:off x="903287" y="4673820"/>
            <a:ext cx="6603641" cy="126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l" eaLnBrk="1" hangingPunct="1">
              <a:lnSpc>
                <a:spcPct val="100000"/>
              </a:lnSpc>
              <a:spcBef>
                <a:spcPct val="20000"/>
              </a:spcBef>
            </a:pPr>
            <a:r>
              <a:rPr lang="en-GB" altLang="en-US" sz="1600" b="1" dirty="0">
                <a:solidFill>
                  <a:srgbClr val="002060"/>
                </a:solidFill>
              </a:rPr>
              <a:t>John T. Kidd		</a:t>
            </a:r>
            <a:r>
              <a:rPr lang="en-GB" altLang="en-US" sz="1600" b="1" dirty="0" smtClean="0">
                <a:solidFill>
                  <a:srgbClr val="002060"/>
                </a:solidFill>
              </a:rPr>
              <a:t>	Michael </a:t>
            </a:r>
            <a:r>
              <a:rPr lang="en-GB" altLang="en-US" sz="1600" b="1" dirty="0">
                <a:solidFill>
                  <a:srgbClr val="002060"/>
                </a:solidFill>
              </a:rPr>
              <a:t>van Bergen</a:t>
            </a:r>
          </a:p>
          <a:p>
            <a:pPr algn="l" eaLnBrk="1" hangingPunct="1">
              <a:lnSpc>
                <a:spcPct val="100000"/>
              </a:lnSpc>
              <a:spcBef>
                <a:spcPct val="20000"/>
              </a:spcBef>
            </a:pPr>
            <a:r>
              <a:rPr lang="en-US" altLang="en-US" sz="1000" b="1" dirty="0">
                <a:solidFill>
                  <a:srgbClr val="002060"/>
                </a:solidFill>
              </a:rPr>
              <a:t>John Kidd Loss Adjusters </a:t>
            </a:r>
            <a:r>
              <a:rPr lang="en-US" altLang="en-US" sz="1000" b="1" dirty="0" smtClean="0">
                <a:solidFill>
                  <a:srgbClr val="002060"/>
                </a:solidFill>
              </a:rPr>
              <a:t>LLC		</a:t>
            </a:r>
            <a:r>
              <a:rPr lang="en-GB" altLang="en-US" sz="1000" b="1" dirty="0" smtClean="0">
                <a:solidFill>
                  <a:srgbClr val="002060"/>
                </a:solidFill>
              </a:rPr>
              <a:t>Marsh Dubai</a:t>
            </a:r>
            <a:endParaRPr lang="en-GB" altLang="en-US" sz="1000" b="1" dirty="0">
              <a:solidFill>
                <a:srgbClr val="002060"/>
              </a:solidFill>
            </a:endParaRPr>
          </a:p>
          <a:p>
            <a:pPr algn="l" eaLnBrk="1" hangingPunct="1">
              <a:lnSpc>
                <a:spcPct val="100000"/>
              </a:lnSpc>
              <a:spcBef>
                <a:spcPct val="20000"/>
              </a:spcBef>
            </a:pPr>
            <a:endParaRPr lang="en-GB" altLang="en-US" sz="1600" b="1" dirty="0">
              <a:solidFill>
                <a:srgbClr val="002060"/>
              </a:solidFill>
            </a:endParaRPr>
          </a:p>
          <a:p>
            <a:pPr algn="l" eaLnBrk="1" hangingPunct="1">
              <a:lnSpc>
                <a:spcPct val="100000"/>
              </a:lnSpc>
              <a:spcBef>
                <a:spcPct val="20000"/>
              </a:spcBef>
            </a:pPr>
            <a:r>
              <a:rPr lang="en-GB" altLang="en-US" sz="1600" b="1" dirty="0">
                <a:solidFill>
                  <a:srgbClr val="002060"/>
                </a:solidFill>
              </a:rPr>
              <a:t/>
            </a:r>
            <a:br>
              <a:rPr lang="en-GB" altLang="en-US" sz="1600" b="1" dirty="0">
                <a:solidFill>
                  <a:srgbClr val="002060"/>
                </a:solidFill>
              </a:rPr>
            </a:br>
            <a:endParaRPr lang="en-GB" altLang="en-US" sz="1600" b="1" dirty="0">
              <a:solidFill>
                <a:srgbClr val="002060"/>
              </a:solidFill>
            </a:endParaRP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bwMode="auto">
          <a:xfrm>
            <a:off x="435429" y="1640119"/>
            <a:ext cx="8679542" cy="1189346"/>
          </a:xfrm>
          <a:prstGeom prst="roundRect">
            <a:avLst/>
          </a:prstGeom>
          <a:ln>
            <a:headEnd type="none" w="med" len="med"/>
            <a:tailEnd type="none" w="med" len="med"/>
          </a:ln>
          <a:extLst/>
        </p:spPr>
        <p:style>
          <a:lnRef idx="0">
            <a:schemeClr val="accent3"/>
          </a:lnRef>
          <a:fillRef idx="3">
            <a:schemeClr val="accent3"/>
          </a:fillRef>
          <a:effectRef idx="3">
            <a:schemeClr val="accent3"/>
          </a:effectRef>
          <a:fontRef idx="minor">
            <a:schemeClr val="lt1"/>
          </a:fontRef>
        </p:style>
        <p:txBody>
          <a:bodyPr wrap="none" lIns="0" tIns="0" anchor="ctr"/>
          <a:lstStyle/>
          <a:p>
            <a:pPr algn="ctr">
              <a:lnSpc>
                <a:spcPct val="86000"/>
              </a:lnSpc>
              <a:defRPr/>
            </a:pPr>
            <a:endParaRPr lang="en-GB">
              <a:solidFill>
                <a:srgbClr val="000000"/>
              </a:solidFill>
            </a:endParaRPr>
          </a:p>
        </p:txBody>
      </p:sp>
      <p:sp>
        <p:nvSpPr>
          <p:cNvPr id="53253" name="Slide Number Placeholder 3"/>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8B20547C-9DD4-4EB8-9C75-3DA0A966351B}" type="slidenum">
              <a:rPr lang="en-GB" altLang="en-US" sz="1100">
                <a:solidFill>
                  <a:srgbClr val="002C77"/>
                </a:solidFill>
              </a:rPr>
              <a:pPr algn="r" eaLnBrk="1" hangingPunct="1">
                <a:lnSpc>
                  <a:spcPct val="100000"/>
                </a:lnSpc>
              </a:pPr>
              <a:t>9</a:t>
            </a:fld>
            <a:endParaRPr lang="en-GB" altLang="en-US" sz="1100">
              <a:solidFill>
                <a:srgbClr val="002C77"/>
              </a:solidFill>
            </a:endParaRPr>
          </a:p>
        </p:txBody>
      </p:sp>
      <p:grpSp>
        <p:nvGrpSpPr>
          <p:cNvPr id="53255" name="Group 10"/>
          <p:cNvGrpSpPr>
            <a:grpSpLocks/>
          </p:cNvGrpSpPr>
          <p:nvPr/>
        </p:nvGrpSpPr>
        <p:grpSpPr bwMode="auto">
          <a:xfrm>
            <a:off x="0" y="520700"/>
            <a:ext cx="3556000" cy="990600"/>
            <a:chOff x="0" y="520700"/>
            <a:chExt cx="3556000" cy="990600"/>
          </a:xfrm>
        </p:grpSpPr>
        <p:sp>
          <p:nvSpPr>
            <p:cNvPr id="53258" name="Rectangle 5"/>
            <p:cNvSpPr>
              <a:spLocks noChangeArrowheads="1"/>
            </p:cNvSpPr>
            <p:nvPr/>
          </p:nvSpPr>
          <p:spPr bwMode="auto">
            <a:xfrm>
              <a:off x="0" y="730250"/>
              <a:ext cx="2832100" cy="571500"/>
            </a:xfrm>
            <a:prstGeom prst="rect">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59" name="Oval 6"/>
            <p:cNvSpPr>
              <a:spLocks noChangeArrowheads="1"/>
            </p:cNvSpPr>
            <p:nvPr/>
          </p:nvSpPr>
          <p:spPr bwMode="auto">
            <a:xfrm>
              <a:off x="2565400" y="520700"/>
              <a:ext cx="990600" cy="990600"/>
            </a:xfrm>
            <a:prstGeom prst="ellipse">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60" name="Rectangle 8"/>
            <p:cNvSpPr>
              <a:spLocks noChangeArrowheads="1"/>
            </p:cNvSpPr>
            <p:nvPr/>
          </p:nvSpPr>
          <p:spPr bwMode="auto">
            <a:xfrm>
              <a:off x="574283" y="797258"/>
              <a:ext cx="1813317"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2800" b="1">
                  <a:solidFill>
                    <a:srgbClr val="FFFFFF"/>
                  </a:solidFill>
                </a:rPr>
                <a:t>Question</a:t>
              </a:r>
              <a:r>
                <a:rPr lang="en-GB" altLang="en-US">
                  <a:solidFill>
                    <a:srgbClr val="FFFFFF"/>
                  </a:solidFill>
                </a:rPr>
                <a:t> </a:t>
              </a:r>
            </a:p>
          </p:txBody>
        </p:sp>
        <p:sp>
          <p:nvSpPr>
            <p:cNvPr id="53261" name="Rectangle 9"/>
            <p:cNvSpPr>
              <a:spLocks noChangeArrowheads="1"/>
            </p:cNvSpPr>
            <p:nvPr/>
          </p:nvSpPr>
          <p:spPr bwMode="auto">
            <a:xfrm>
              <a:off x="2833320" y="730250"/>
              <a:ext cx="470000"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4000" b="1">
                  <a:solidFill>
                    <a:srgbClr val="FFFFFF"/>
                  </a:solidFill>
                </a:rPr>
                <a:t>1</a:t>
              </a:r>
              <a:endParaRPr lang="en-GB" altLang="en-US">
                <a:solidFill>
                  <a:srgbClr val="FFFFFF"/>
                </a:solidFill>
              </a:endParaRPr>
            </a:p>
          </p:txBody>
        </p:sp>
      </p:grpSp>
      <p:sp>
        <p:nvSpPr>
          <p:cNvPr id="12" name="Rectangle 11"/>
          <p:cNvSpPr/>
          <p:nvPr/>
        </p:nvSpPr>
        <p:spPr>
          <a:xfrm>
            <a:off x="769938" y="1874838"/>
            <a:ext cx="8054975" cy="830262"/>
          </a:xfrm>
          <a:prstGeom prst="rect">
            <a:avLst/>
          </a:prstGeom>
        </p:spPr>
        <p:txBody>
          <a:bodyPr>
            <a:spAutoFit/>
          </a:bodyPr>
          <a:lstStyle/>
          <a:p>
            <a:pPr algn="ctr">
              <a:defRPr/>
            </a:pPr>
            <a:r>
              <a:rPr lang="en-GB" altLang="en-US" sz="2400" b="1" kern="0" dirty="0">
                <a:solidFill>
                  <a:srgbClr val="00A8C8"/>
                </a:solidFill>
                <a:latin typeface="Arial" charset="0"/>
                <a:ea typeface="+mn-ea"/>
                <a:cs typeface="+mn-cs"/>
              </a:rPr>
              <a:t>What would be some of the most common reasons for late notification?</a:t>
            </a:r>
          </a:p>
        </p:txBody>
      </p:sp>
      <p:sp>
        <p:nvSpPr>
          <p:cNvPr id="15" name="Rectangle 14"/>
          <p:cNvSpPr/>
          <p:nvPr/>
        </p:nvSpPr>
        <p:spPr>
          <a:xfrm>
            <a:off x="434975" y="3751263"/>
            <a:ext cx="8680450" cy="2308324"/>
          </a:xfrm>
          <a:prstGeom prst="rect">
            <a:avLst/>
          </a:prstGeom>
        </p:spPr>
        <p:txBody>
          <a:bodyPr>
            <a:spAutoFit/>
          </a:bodyPr>
          <a:lstStyle/>
          <a:p>
            <a:pPr marL="457200" indent="-457200">
              <a:buFontTx/>
              <a:buAutoNum type="alphaLcParenR"/>
              <a:defRPr/>
            </a:pPr>
            <a:r>
              <a:rPr lang="en-US" altLang="en-US" sz="1800" b="1" kern="0" dirty="0">
                <a:solidFill>
                  <a:srgbClr val="404040"/>
                </a:solidFill>
                <a:latin typeface="Arial" charset="0"/>
                <a:ea typeface="+mn-ea"/>
                <a:cs typeface="+mn-cs"/>
              </a:rPr>
              <a:t>The cause did not become apparent until failure manifestation</a:t>
            </a:r>
          </a:p>
          <a:p>
            <a:pPr marL="457200" indent="-457200">
              <a:buFontTx/>
              <a:buAutoNum type="alphaLcParenR"/>
              <a:defRPr/>
            </a:pPr>
            <a:endParaRPr lang="en-US" altLang="en-US" sz="1800" b="1" kern="0" dirty="0">
              <a:solidFill>
                <a:srgbClr val="404040"/>
              </a:solidFill>
              <a:latin typeface="Arial" charset="0"/>
              <a:ea typeface="+mn-ea"/>
              <a:cs typeface="+mn-cs"/>
            </a:endParaRPr>
          </a:p>
          <a:p>
            <a:pPr marL="457200" indent="-457200">
              <a:buFontTx/>
              <a:buAutoNum type="alphaLcParenR" startAt="2"/>
              <a:defRPr/>
            </a:pPr>
            <a:r>
              <a:rPr lang="en-US" altLang="en-US" sz="1800" b="1" kern="0" dirty="0">
                <a:solidFill>
                  <a:srgbClr val="404040"/>
                </a:solidFill>
                <a:latin typeface="Arial" charset="0"/>
                <a:ea typeface="+mn-ea"/>
                <a:cs typeface="+mn-cs"/>
              </a:rPr>
              <a:t>The Insured was not aware of the coverage purchased</a:t>
            </a:r>
          </a:p>
          <a:p>
            <a:pPr marL="457200" indent="-457200">
              <a:buFontTx/>
              <a:buAutoNum type="alphaLcParenR" startAt="2"/>
              <a:defRPr/>
            </a:pPr>
            <a:endParaRPr lang="en-US" altLang="en-US" sz="1800" b="1" kern="0" dirty="0">
              <a:solidFill>
                <a:srgbClr val="404040"/>
              </a:solidFill>
              <a:latin typeface="Arial" charset="0"/>
              <a:ea typeface="+mn-ea"/>
              <a:cs typeface="+mn-cs"/>
            </a:endParaRPr>
          </a:p>
          <a:p>
            <a:pPr marL="457200" indent="-457200">
              <a:buFontTx/>
              <a:buAutoNum type="alphaLcParenR" startAt="3"/>
              <a:defRPr/>
            </a:pPr>
            <a:r>
              <a:rPr lang="en-US" altLang="en-US" sz="1800" b="1" kern="0" dirty="0">
                <a:solidFill>
                  <a:srgbClr val="404040"/>
                </a:solidFill>
                <a:latin typeface="Arial" charset="0"/>
                <a:ea typeface="+mn-ea"/>
                <a:cs typeface="+mn-cs"/>
              </a:rPr>
              <a:t>The Insured waits to see if the deductible is </a:t>
            </a:r>
            <a:r>
              <a:rPr lang="en-US" altLang="en-US" sz="1800" b="1" kern="0" dirty="0" smtClean="0">
                <a:solidFill>
                  <a:srgbClr val="404040"/>
                </a:solidFill>
                <a:latin typeface="Arial" charset="0"/>
                <a:ea typeface="+mn-ea"/>
                <a:cs typeface="+mn-cs"/>
              </a:rPr>
              <a:t>breached</a:t>
            </a:r>
          </a:p>
          <a:p>
            <a:pPr marL="457200" indent="-457200">
              <a:buFontTx/>
              <a:buAutoNum type="alphaLcParenR" startAt="3"/>
              <a:defRPr/>
            </a:pPr>
            <a:endParaRPr lang="en-US" altLang="en-US" sz="1800" b="1" kern="0" dirty="0" smtClean="0">
              <a:solidFill>
                <a:srgbClr val="404040"/>
              </a:solidFill>
              <a:latin typeface="Arial" charset="0"/>
              <a:ea typeface="+mn-ea"/>
              <a:cs typeface="+mn-cs"/>
            </a:endParaRPr>
          </a:p>
          <a:p>
            <a:pPr marL="457200" indent="-457200">
              <a:buFontTx/>
              <a:buAutoNum type="alphaLcParenR" startAt="3"/>
              <a:defRPr/>
            </a:pPr>
            <a:endParaRPr lang="en-US" altLang="en-US" sz="1800" b="1" kern="0" dirty="0">
              <a:solidFill>
                <a:srgbClr val="404040"/>
              </a:solidFill>
              <a:latin typeface="Arial" charset="0"/>
              <a:ea typeface="+mn-ea"/>
              <a:cs typeface="+mn-cs"/>
            </a:endParaRPr>
          </a:p>
          <a:p>
            <a:pPr algn="ctr">
              <a:defRPr/>
            </a:pPr>
            <a:r>
              <a:rPr lang="en-US" altLang="en-US" sz="1800" b="1" kern="0" dirty="0" smtClean="0">
                <a:solidFill>
                  <a:srgbClr val="404040"/>
                </a:solidFill>
                <a:latin typeface="Arial" charset="0"/>
                <a:ea typeface="+mn-ea"/>
                <a:cs typeface="+mn-cs"/>
              </a:rPr>
              <a:t>	</a:t>
            </a:r>
            <a:r>
              <a:rPr lang="en-US" altLang="en-US" sz="1800" b="1" kern="0" dirty="0" smtClean="0">
                <a:solidFill>
                  <a:srgbClr val="FF0000"/>
                </a:solidFill>
                <a:latin typeface="Arial" charset="0"/>
                <a:ea typeface="+mn-ea"/>
                <a:cs typeface="+mn-cs"/>
              </a:rPr>
              <a:t>IF IN DOUBT, NOTIFY!</a:t>
            </a:r>
            <a:r>
              <a:rPr lang="en-US" altLang="en-US" sz="1800" b="1" kern="0" dirty="0" smtClean="0">
                <a:solidFill>
                  <a:srgbClr val="404040"/>
                </a:solidFill>
                <a:latin typeface="Arial" charset="0"/>
                <a:ea typeface="+mn-ea"/>
                <a:cs typeface="+mn-cs"/>
              </a:rPr>
              <a:t>		</a:t>
            </a:r>
            <a:endParaRPr lang="en-US" altLang="en-US" sz="1800" b="1" kern="0" dirty="0">
              <a:solidFill>
                <a:srgbClr val="404040"/>
              </a:solidFill>
              <a:latin typeface="Arial"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bwMode="auto">
          <a:xfrm>
            <a:off x="435429" y="1640119"/>
            <a:ext cx="8679542" cy="912012"/>
          </a:xfrm>
          <a:prstGeom prst="roundRect">
            <a:avLst/>
          </a:prstGeom>
          <a:ln>
            <a:headEnd type="none" w="med" len="med"/>
            <a:tailEnd type="none" w="med" len="med"/>
          </a:ln>
          <a:extLst/>
        </p:spPr>
        <p:style>
          <a:lnRef idx="0">
            <a:schemeClr val="accent3"/>
          </a:lnRef>
          <a:fillRef idx="3">
            <a:schemeClr val="accent3"/>
          </a:fillRef>
          <a:effectRef idx="3">
            <a:schemeClr val="accent3"/>
          </a:effectRef>
          <a:fontRef idx="minor">
            <a:schemeClr val="lt1"/>
          </a:fontRef>
        </p:style>
        <p:txBody>
          <a:bodyPr wrap="none" lIns="0" tIns="0" anchor="ctr"/>
          <a:lstStyle/>
          <a:p>
            <a:pPr algn="ctr">
              <a:lnSpc>
                <a:spcPct val="86000"/>
              </a:lnSpc>
              <a:defRPr/>
            </a:pPr>
            <a:endParaRPr lang="en-GB">
              <a:solidFill>
                <a:srgbClr val="000000"/>
              </a:solidFill>
            </a:endParaRPr>
          </a:p>
        </p:txBody>
      </p:sp>
      <p:sp>
        <p:nvSpPr>
          <p:cNvPr id="53253" name="Slide Number Placeholder 3"/>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8B20547C-9DD4-4EB8-9C75-3DA0A966351B}" type="slidenum">
              <a:rPr lang="en-GB" altLang="en-US" sz="1100">
                <a:solidFill>
                  <a:srgbClr val="002C77"/>
                </a:solidFill>
              </a:rPr>
              <a:pPr algn="r" eaLnBrk="1" hangingPunct="1">
                <a:lnSpc>
                  <a:spcPct val="100000"/>
                </a:lnSpc>
              </a:pPr>
              <a:t>10</a:t>
            </a:fld>
            <a:endParaRPr lang="en-GB" altLang="en-US" sz="1100">
              <a:solidFill>
                <a:srgbClr val="002C77"/>
              </a:solidFill>
            </a:endParaRPr>
          </a:p>
        </p:txBody>
      </p:sp>
      <p:grpSp>
        <p:nvGrpSpPr>
          <p:cNvPr id="53255" name="Group 10"/>
          <p:cNvGrpSpPr>
            <a:grpSpLocks/>
          </p:cNvGrpSpPr>
          <p:nvPr/>
        </p:nvGrpSpPr>
        <p:grpSpPr bwMode="auto">
          <a:xfrm>
            <a:off x="0" y="520700"/>
            <a:ext cx="3556000" cy="990600"/>
            <a:chOff x="0" y="520700"/>
            <a:chExt cx="3556000" cy="990600"/>
          </a:xfrm>
        </p:grpSpPr>
        <p:sp>
          <p:nvSpPr>
            <p:cNvPr id="53258" name="Rectangle 5"/>
            <p:cNvSpPr>
              <a:spLocks noChangeArrowheads="1"/>
            </p:cNvSpPr>
            <p:nvPr/>
          </p:nvSpPr>
          <p:spPr bwMode="auto">
            <a:xfrm>
              <a:off x="0" y="730250"/>
              <a:ext cx="2832100" cy="571500"/>
            </a:xfrm>
            <a:prstGeom prst="rect">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59" name="Oval 6"/>
            <p:cNvSpPr>
              <a:spLocks noChangeArrowheads="1"/>
            </p:cNvSpPr>
            <p:nvPr/>
          </p:nvSpPr>
          <p:spPr bwMode="auto">
            <a:xfrm>
              <a:off x="2565400" y="520700"/>
              <a:ext cx="990600" cy="990600"/>
            </a:xfrm>
            <a:prstGeom prst="ellipse">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60" name="Rectangle 8"/>
            <p:cNvSpPr>
              <a:spLocks noChangeArrowheads="1"/>
            </p:cNvSpPr>
            <p:nvPr/>
          </p:nvSpPr>
          <p:spPr bwMode="auto">
            <a:xfrm>
              <a:off x="574283" y="797258"/>
              <a:ext cx="1813317"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2800" b="1" dirty="0">
                  <a:solidFill>
                    <a:srgbClr val="FFFFFF"/>
                  </a:solidFill>
                </a:rPr>
                <a:t>Question</a:t>
              </a:r>
              <a:r>
                <a:rPr lang="en-GB" altLang="en-US" dirty="0">
                  <a:solidFill>
                    <a:srgbClr val="FFFFFF"/>
                  </a:solidFill>
                </a:rPr>
                <a:t> </a:t>
              </a:r>
            </a:p>
          </p:txBody>
        </p:sp>
        <p:sp>
          <p:nvSpPr>
            <p:cNvPr id="53261" name="Rectangle 9"/>
            <p:cNvSpPr>
              <a:spLocks noChangeArrowheads="1"/>
            </p:cNvSpPr>
            <p:nvPr/>
          </p:nvSpPr>
          <p:spPr bwMode="auto">
            <a:xfrm>
              <a:off x="2833320" y="730250"/>
              <a:ext cx="470000"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4000" b="1" dirty="0" smtClean="0">
                  <a:solidFill>
                    <a:srgbClr val="FFFFFF"/>
                  </a:solidFill>
                </a:rPr>
                <a:t>2</a:t>
              </a:r>
              <a:endParaRPr lang="en-GB" altLang="en-US" dirty="0">
                <a:solidFill>
                  <a:srgbClr val="FFFFFF"/>
                </a:solidFill>
              </a:endParaRPr>
            </a:p>
          </p:txBody>
        </p:sp>
      </p:grpSp>
      <p:sp>
        <p:nvSpPr>
          <p:cNvPr id="12" name="Rectangle 11"/>
          <p:cNvSpPr/>
          <p:nvPr/>
        </p:nvSpPr>
        <p:spPr>
          <a:xfrm>
            <a:off x="769938" y="1874838"/>
            <a:ext cx="8054975" cy="461665"/>
          </a:xfrm>
          <a:prstGeom prst="rect">
            <a:avLst/>
          </a:prstGeom>
        </p:spPr>
        <p:txBody>
          <a:bodyPr>
            <a:spAutoFit/>
          </a:bodyPr>
          <a:lstStyle/>
          <a:p>
            <a:pPr algn="ctr">
              <a:defRPr/>
            </a:pPr>
            <a:r>
              <a:rPr lang="en-GB" altLang="en-US" sz="2400" b="1" kern="0" dirty="0">
                <a:solidFill>
                  <a:srgbClr val="00A8C8"/>
                </a:solidFill>
                <a:latin typeface="Arial" charset="0"/>
                <a:ea typeface="MS PGothic"/>
              </a:rPr>
              <a:t>What </a:t>
            </a:r>
            <a:r>
              <a:rPr lang="en-GB" altLang="en-US" sz="2400" b="1" kern="0" dirty="0" smtClean="0">
                <a:solidFill>
                  <a:srgbClr val="00A8C8"/>
                </a:solidFill>
                <a:latin typeface="Arial" charset="0"/>
                <a:ea typeface="MS PGothic"/>
              </a:rPr>
              <a:t>are the possible impacts of </a:t>
            </a:r>
            <a:r>
              <a:rPr lang="en-GB" altLang="en-US" sz="2400" b="1" kern="0" dirty="0">
                <a:solidFill>
                  <a:srgbClr val="00A8C8"/>
                </a:solidFill>
                <a:latin typeface="Arial" charset="0"/>
                <a:ea typeface="MS PGothic"/>
              </a:rPr>
              <a:t>late notification?</a:t>
            </a:r>
          </a:p>
        </p:txBody>
      </p:sp>
      <p:sp>
        <p:nvSpPr>
          <p:cNvPr id="13" name="Rectangle 12"/>
          <p:cNvSpPr/>
          <p:nvPr/>
        </p:nvSpPr>
        <p:spPr>
          <a:xfrm>
            <a:off x="434975" y="3751263"/>
            <a:ext cx="8680450" cy="2031325"/>
          </a:xfrm>
          <a:prstGeom prst="rect">
            <a:avLst/>
          </a:prstGeom>
        </p:spPr>
        <p:txBody>
          <a:bodyPr>
            <a:spAutoFit/>
          </a:bodyPr>
          <a:lstStyle/>
          <a:p>
            <a:pPr marL="457200" indent="-457200">
              <a:buFontTx/>
              <a:buAutoNum type="alphaLcParenR"/>
              <a:defRPr/>
            </a:pPr>
            <a:r>
              <a:rPr lang="en-US" altLang="en-US" sz="1800" b="1" kern="0" dirty="0" smtClean="0">
                <a:solidFill>
                  <a:srgbClr val="404040"/>
                </a:solidFill>
                <a:latin typeface="Arial" charset="0"/>
                <a:ea typeface="+mn-ea"/>
                <a:cs typeface="+mn-cs"/>
              </a:rPr>
              <a:t>Insurers experts are delayed in commencing their investigation</a:t>
            </a:r>
          </a:p>
          <a:p>
            <a:pPr marL="457200" indent="-457200">
              <a:buFontTx/>
              <a:buAutoNum type="alphaLcParenR"/>
              <a:defRPr/>
            </a:pPr>
            <a:endParaRPr lang="en-US" altLang="en-US" sz="1800" b="1" kern="0" dirty="0">
              <a:solidFill>
                <a:srgbClr val="404040"/>
              </a:solidFill>
              <a:latin typeface="Arial" charset="0"/>
              <a:ea typeface="+mn-ea"/>
              <a:cs typeface="+mn-cs"/>
            </a:endParaRPr>
          </a:p>
          <a:p>
            <a:pPr marL="457200" indent="-457200">
              <a:buFontTx/>
              <a:buAutoNum type="alphaLcParenR"/>
              <a:defRPr/>
            </a:pPr>
            <a:r>
              <a:rPr lang="en-US" altLang="en-US" sz="1800" b="1" kern="0" dirty="0" smtClean="0">
                <a:solidFill>
                  <a:srgbClr val="404040"/>
                </a:solidFill>
                <a:latin typeface="Arial" charset="0"/>
                <a:ea typeface="+mn-ea"/>
                <a:cs typeface="+mn-cs"/>
              </a:rPr>
              <a:t>Insured continues with clean up and repair</a:t>
            </a:r>
            <a:endParaRPr lang="en-US" altLang="en-US" sz="1800" b="1" kern="0" dirty="0">
              <a:solidFill>
                <a:srgbClr val="404040"/>
              </a:solidFill>
              <a:latin typeface="Arial" charset="0"/>
              <a:ea typeface="+mn-ea"/>
              <a:cs typeface="+mn-cs"/>
            </a:endParaRPr>
          </a:p>
          <a:p>
            <a:pPr marL="457200" indent="-457200">
              <a:buFontTx/>
              <a:buAutoNum type="alphaLcParenR"/>
              <a:defRPr/>
            </a:pPr>
            <a:endParaRPr lang="en-US" altLang="en-US" sz="1800" b="1" kern="0" dirty="0" smtClean="0">
              <a:solidFill>
                <a:srgbClr val="404040"/>
              </a:solidFill>
              <a:latin typeface="Arial" charset="0"/>
              <a:ea typeface="+mn-ea"/>
              <a:cs typeface="+mn-cs"/>
            </a:endParaRPr>
          </a:p>
          <a:p>
            <a:pPr marL="457200" indent="-457200">
              <a:buFontTx/>
              <a:buAutoNum type="alphaLcParenR"/>
              <a:defRPr/>
            </a:pPr>
            <a:r>
              <a:rPr lang="en-US" altLang="en-US" sz="1800" b="1" kern="0" dirty="0">
                <a:solidFill>
                  <a:srgbClr val="404040"/>
                </a:solidFill>
                <a:latin typeface="Arial" charset="0"/>
              </a:rPr>
              <a:t>Insurers denying liability if position is prejudiced</a:t>
            </a:r>
            <a:endParaRPr lang="en-US" altLang="en-US" sz="1800" b="1" kern="0" dirty="0">
              <a:solidFill>
                <a:srgbClr val="404040"/>
              </a:solidFill>
              <a:latin typeface="Arial" charset="0"/>
              <a:ea typeface="+mn-ea"/>
              <a:cs typeface="+mn-cs"/>
            </a:endParaRPr>
          </a:p>
          <a:p>
            <a:pPr marL="457200" indent="-457200">
              <a:buFontTx/>
              <a:buAutoNum type="alphaLcParenR" startAt="2"/>
              <a:defRPr/>
            </a:pPr>
            <a:endParaRPr lang="en-US" altLang="en-US" sz="1800" b="1" kern="0" dirty="0">
              <a:solidFill>
                <a:srgbClr val="404040"/>
              </a:solidFill>
              <a:latin typeface="Arial" charset="0"/>
              <a:ea typeface="+mn-ea"/>
              <a:cs typeface="+mn-cs"/>
            </a:endParaRPr>
          </a:p>
          <a:p>
            <a:pPr marL="457200" indent="-457200">
              <a:buFontTx/>
              <a:buAutoNum type="alphaLcParenR" startAt="2"/>
              <a:defRPr/>
            </a:pPr>
            <a:endParaRPr lang="en-US" altLang="en-US" sz="1800" b="1" kern="0" dirty="0">
              <a:solidFill>
                <a:srgbClr val="404040"/>
              </a:solidFill>
              <a:latin typeface="Arial" charset="0"/>
              <a:ea typeface="+mn-ea"/>
              <a:cs typeface="+mn-cs"/>
            </a:endParaRPr>
          </a:p>
        </p:txBody>
      </p:sp>
    </p:spTree>
    <p:extLst>
      <p:ext uri="{BB962C8B-B14F-4D97-AF65-F5344CB8AC3E}">
        <p14:creationId xmlns:p14="http://schemas.microsoft.com/office/powerpoint/2010/main" val="136875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1"/>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FA0CEBEB-C221-4D2B-89C1-08C3DBE5F329}" type="slidenum">
              <a:rPr lang="en-GB" altLang="en-US" sz="1100" smtClean="0">
                <a:solidFill>
                  <a:srgbClr val="002C77"/>
                </a:solidFill>
              </a:rPr>
              <a:pPr algn="r" eaLnBrk="1" hangingPunct="1">
                <a:lnSpc>
                  <a:spcPct val="100000"/>
                </a:lnSpc>
              </a:pPr>
              <a:t>11</a:t>
            </a:fld>
            <a:endParaRPr lang="en-GB" altLang="en-US" sz="1100" smtClean="0">
              <a:solidFill>
                <a:srgbClr val="002C77"/>
              </a:solidFill>
            </a:endParaRPr>
          </a:p>
        </p:txBody>
      </p:sp>
      <p:sp>
        <p:nvSpPr>
          <p:cNvPr id="54275" name="Rectangle 2"/>
          <p:cNvSpPr>
            <a:spLocks noGrp="1" noChangeArrowheads="1"/>
          </p:cNvSpPr>
          <p:nvPr>
            <p:ph type="title"/>
          </p:nvPr>
        </p:nvSpPr>
        <p:spPr/>
        <p:txBody>
          <a:bodyPr/>
          <a:lstStyle/>
          <a:p>
            <a:pPr eaLnBrk="1" hangingPunct="1"/>
            <a:r>
              <a:rPr lang="en-GB" altLang="en-US" smtClean="0"/>
              <a:t>Claims Notification Flow Chart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403" y="1064055"/>
            <a:ext cx="7835158" cy="5036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12</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The Claim Scenario </a:t>
            </a:r>
          </a:p>
        </p:txBody>
      </p:sp>
      <p:sp>
        <p:nvSpPr>
          <p:cNvPr id="10" name="TextBox 9"/>
          <p:cNvSpPr txBox="1">
            <a:spLocks noChangeArrowheads="1"/>
          </p:cNvSpPr>
          <p:nvPr/>
        </p:nvSpPr>
        <p:spPr bwMode="auto">
          <a:xfrm>
            <a:off x="647955" y="1073150"/>
            <a:ext cx="8357500" cy="4803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Arial" pitchFamily="34" charset="0"/>
                <a:ea typeface="MS PGothic" pitchFamily="34" charset="-128"/>
              </a:defRPr>
            </a:lvl1pPr>
            <a:lvl2pPr marL="800100" indent="-34290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marL="0" indent="0">
              <a:lnSpc>
                <a:spcPct val="86000"/>
              </a:lnSpc>
            </a:pPr>
            <a:endParaRPr lang="en-US" sz="1800" dirty="0" smtClean="0">
              <a:solidFill>
                <a:srgbClr val="000000"/>
              </a:solidFill>
              <a:latin typeface="+mn-lt"/>
              <a:cs typeface="Andalus" panose="02020603050405020304" pitchFamily="18" charset="-78"/>
            </a:endParaRPr>
          </a:p>
          <a:p>
            <a:pPr marL="0" indent="0">
              <a:lnSpc>
                <a:spcPct val="86000"/>
              </a:lnSpc>
            </a:pPr>
            <a:endParaRPr lang="en-US" sz="1800" dirty="0">
              <a:solidFill>
                <a:srgbClr val="000000"/>
              </a:solidFill>
              <a:latin typeface="+mn-lt"/>
              <a:cs typeface="Andalus" panose="02020603050405020304" pitchFamily="18" charset="-78"/>
            </a:endParaRPr>
          </a:p>
          <a:p>
            <a:pPr marL="0" indent="0">
              <a:lnSpc>
                <a:spcPct val="86000"/>
              </a:lnSpc>
            </a:pPr>
            <a:endParaRPr lang="en-US" sz="1800" dirty="0" smtClean="0">
              <a:solidFill>
                <a:srgbClr val="000000"/>
              </a:solidFill>
              <a:latin typeface="+mn-lt"/>
              <a:cs typeface="Andalus" panose="02020603050405020304" pitchFamily="18" charset="-78"/>
            </a:endParaRPr>
          </a:p>
          <a:p>
            <a:pPr marL="0" indent="0">
              <a:lnSpc>
                <a:spcPct val="86000"/>
              </a:lnSpc>
            </a:pPr>
            <a:r>
              <a:rPr lang="en-US" sz="1800" dirty="0" smtClean="0">
                <a:solidFill>
                  <a:srgbClr val="000000"/>
                </a:solidFill>
                <a:latin typeface="+mn-lt"/>
                <a:cs typeface="Andalus" panose="02020603050405020304" pitchFamily="18" charset="-78"/>
              </a:rPr>
              <a:t>A </a:t>
            </a:r>
            <a:r>
              <a:rPr lang="en-US" sz="1800" dirty="0">
                <a:solidFill>
                  <a:srgbClr val="000000"/>
                </a:solidFill>
                <a:latin typeface="+mn-lt"/>
                <a:cs typeface="Andalus" panose="02020603050405020304" pitchFamily="18" charset="-78"/>
              </a:rPr>
              <a:t>fortuitous fire occurred shortly before close of business late one evening. </a:t>
            </a:r>
          </a:p>
          <a:p>
            <a:pPr marL="0" indent="0">
              <a:lnSpc>
                <a:spcPct val="86000"/>
              </a:lnSpc>
            </a:pPr>
            <a:endParaRPr lang="en-US" sz="1800" dirty="0">
              <a:solidFill>
                <a:srgbClr val="000000"/>
              </a:solidFill>
              <a:latin typeface="+mn-lt"/>
              <a:cs typeface="Andalus" panose="02020603050405020304" pitchFamily="18" charset="-78"/>
            </a:endParaRPr>
          </a:p>
          <a:p>
            <a:pPr marL="0" indent="0">
              <a:lnSpc>
                <a:spcPct val="86000"/>
              </a:lnSpc>
            </a:pPr>
            <a:endParaRPr lang="en-US" sz="1800" dirty="0">
              <a:solidFill>
                <a:srgbClr val="000000"/>
              </a:solidFill>
              <a:latin typeface="+mn-lt"/>
              <a:cs typeface="Andalus" panose="02020603050405020304" pitchFamily="18" charset="-78"/>
            </a:endParaRPr>
          </a:p>
          <a:p>
            <a:pPr marL="0" indent="0">
              <a:lnSpc>
                <a:spcPct val="86000"/>
              </a:lnSpc>
            </a:pPr>
            <a:r>
              <a:rPr lang="en-US" sz="1800" dirty="0" smtClean="0">
                <a:solidFill>
                  <a:srgbClr val="000000"/>
                </a:solidFill>
                <a:latin typeface="+mn-lt"/>
                <a:cs typeface="Andalus" panose="02020603050405020304" pitchFamily="18" charset="-78"/>
              </a:rPr>
              <a:t>1</a:t>
            </a:r>
            <a:r>
              <a:rPr lang="en-US" sz="1800" baseline="30000" dirty="0" smtClean="0">
                <a:solidFill>
                  <a:srgbClr val="000000"/>
                </a:solidFill>
                <a:latin typeface="+mn-lt"/>
                <a:cs typeface="Andalus" panose="02020603050405020304" pitchFamily="18" charset="-78"/>
              </a:rPr>
              <a:t>st</a:t>
            </a:r>
            <a:r>
              <a:rPr lang="en-US" sz="1800" dirty="0" smtClean="0">
                <a:solidFill>
                  <a:srgbClr val="000000"/>
                </a:solidFill>
                <a:latin typeface="+mn-lt"/>
                <a:cs typeface="Andalus" panose="02020603050405020304" pitchFamily="18" charset="-78"/>
              </a:rPr>
              <a:t> floor </a:t>
            </a:r>
            <a:r>
              <a:rPr lang="en-US" sz="1800" dirty="0">
                <a:solidFill>
                  <a:srgbClr val="000000"/>
                </a:solidFill>
                <a:latin typeface="+mn-lt"/>
                <a:cs typeface="Andalus" panose="02020603050405020304" pitchFamily="18" charset="-78"/>
              </a:rPr>
              <a:t>completely burnt out – stocks and FF&amp;F – total loss. There was serious damage to the roof and some structural elements of the building.</a:t>
            </a:r>
          </a:p>
          <a:p>
            <a:pPr marL="0" indent="0">
              <a:lnSpc>
                <a:spcPct val="86000"/>
              </a:lnSpc>
            </a:pPr>
            <a:endParaRPr lang="en-US" sz="1800" dirty="0" smtClean="0">
              <a:solidFill>
                <a:srgbClr val="000000"/>
              </a:solidFill>
              <a:latin typeface="+mn-lt"/>
              <a:cs typeface="Andalus" panose="02020603050405020304" pitchFamily="18" charset="-78"/>
            </a:endParaRPr>
          </a:p>
          <a:p>
            <a:pPr marL="0" indent="0">
              <a:lnSpc>
                <a:spcPct val="86000"/>
              </a:lnSpc>
            </a:pPr>
            <a:endParaRPr lang="en-US" sz="1800" dirty="0">
              <a:solidFill>
                <a:srgbClr val="000000"/>
              </a:solidFill>
              <a:latin typeface="+mn-lt"/>
              <a:cs typeface="Andalus" panose="02020603050405020304" pitchFamily="18" charset="-78"/>
            </a:endParaRPr>
          </a:p>
          <a:p>
            <a:pPr marL="0" indent="0">
              <a:lnSpc>
                <a:spcPct val="86000"/>
              </a:lnSpc>
            </a:pPr>
            <a:r>
              <a:rPr lang="en-US" sz="1800" dirty="0">
                <a:solidFill>
                  <a:srgbClr val="000000"/>
                </a:solidFill>
                <a:latin typeface="+mn-lt"/>
                <a:cs typeface="Andalus" panose="02020603050405020304" pitchFamily="18" charset="-78"/>
              </a:rPr>
              <a:t>Ground floor damaged/ soiled – stocks – total loss with salvage; FF&amp;F – partial damage. </a:t>
            </a:r>
          </a:p>
          <a:p>
            <a:pPr marL="0" indent="0">
              <a:lnSpc>
                <a:spcPct val="86000"/>
              </a:lnSpc>
            </a:pPr>
            <a:endParaRPr lang="en-US" sz="1800" dirty="0" smtClean="0">
              <a:solidFill>
                <a:srgbClr val="000000"/>
              </a:solidFill>
              <a:latin typeface="+mn-lt"/>
              <a:cs typeface="Andalus" panose="02020603050405020304" pitchFamily="18" charset="-78"/>
            </a:endParaRPr>
          </a:p>
          <a:p>
            <a:pPr marL="0" indent="0">
              <a:lnSpc>
                <a:spcPct val="86000"/>
              </a:lnSpc>
            </a:pPr>
            <a:endParaRPr lang="en-US" sz="1800" dirty="0">
              <a:solidFill>
                <a:srgbClr val="000000"/>
              </a:solidFill>
              <a:latin typeface="+mn-lt"/>
              <a:cs typeface="Andalus" panose="02020603050405020304" pitchFamily="18" charset="-78"/>
            </a:endParaRPr>
          </a:p>
          <a:p>
            <a:pPr marL="0" indent="0">
              <a:lnSpc>
                <a:spcPct val="86000"/>
              </a:lnSpc>
            </a:pPr>
            <a:r>
              <a:rPr lang="en-US" sz="1800" dirty="0">
                <a:solidFill>
                  <a:srgbClr val="000000"/>
                </a:solidFill>
                <a:latin typeface="+mn-lt"/>
                <a:cs typeface="Andalus" panose="02020603050405020304" pitchFamily="18" charset="-78"/>
              </a:rPr>
              <a:t>Basement extinguishing water ingress - stocks – partial damage due to wetting and collapse of stacks. </a:t>
            </a:r>
          </a:p>
          <a:p>
            <a:pPr marL="0" indent="0">
              <a:lnSpc>
                <a:spcPct val="86000"/>
              </a:lnSpc>
            </a:pPr>
            <a:r>
              <a:rPr lang="en-US" sz="1400" dirty="0" smtClean="0">
                <a:solidFill>
                  <a:srgbClr val="000000"/>
                </a:solidFill>
                <a:latin typeface="+mn-lt"/>
                <a:cs typeface="Andalus" panose="02020603050405020304" pitchFamily="18" charset="-78"/>
              </a:rPr>
              <a:t> </a:t>
            </a:r>
            <a:endParaRPr lang="en-US" sz="1400" dirty="0">
              <a:solidFill>
                <a:srgbClr val="000000"/>
              </a:solidFill>
              <a:latin typeface="+mn-lt"/>
              <a:cs typeface="Andalus" panose="02020603050405020304" pitchFamily="18" charset="-78"/>
            </a:endParaRPr>
          </a:p>
          <a:p>
            <a:pPr>
              <a:lnSpc>
                <a:spcPct val="86000"/>
              </a:lnSpc>
              <a:buFont typeface="Arial" panose="020B0604020202020204" pitchFamily="34" charset="0"/>
              <a:buChar char="•"/>
            </a:pPr>
            <a:endParaRPr lang="en-US" sz="1400" dirty="0">
              <a:solidFill>
                <a:srgbClr val="000000"/>
              </a:solidFill>
              <a:latin typeface="+mn-lt"/>
              <a:cs typeface="Andalus" panose="02020603050405020304" pitchFamily="18" charset="-78"/>
            </a:endParaRPr>
          </a:p>
          <a:p>
            <a:pPr marL="0" indent="0">
              <a:lnSpc>
                <a:spcPct val="86000"/>
              </a:lnSpc>
            </a:pPr>
            <a:endParaRPr lang="en-US" dirty="0">
              <a:solidFill>
                <a:srgbClr val="000000"/>
              </a:solidFill>
              <a:latin typeface="Andalus" panose="02020603050405020304" pitchFamily="18" charset="-78"/>
              <a:cs typeface="Andalus" panose="02020603050405020304" pitchFamily="18" charset="-78"/>
            </a:endParaRPr>
          </a:p>
          <a:p>
            <a:pPr marL="0" indent="0">
              <a:lnSpc>
                <a:spcPct val="86000"/>
              </a:lnSpc>
            </a:pPr>
            <a:endParaRPr lang="en-US" dirty="0">
              <a:solidFill>
                <a:srgbClr val="000000"/>
              </a:solidFill>
              <a:latin typeface="Andalus" panose="02020603050405020304" pitchFamily="18" charset="-78"/>
              <a:cs typeface="Andalus" panose="02020603050405020304" pitchFamily="18" charset="-78"/>
            </a:endParaRPr>
          </a:p>
        </p:txBody>
      </p:sp>
      <p:sp>
        <p:nvSpPr>
          <p:cNvPr id="11" name="Rectangle 10"/>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90245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13</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The Claim Scenario </a:t>
            </a:r>
          </a:p>
        </p:txBody>
      </p:sp>
      <p:sp>
        <p:nvSpPr>
          <p:cNvPr id="10" name="TextBox 9"/>
          <p:cNvSpPr txBox="1">
            <a:spLocks noChangeArrowheads="1"/>
          </p:cNvSpPr>
          <p:nvPr/>
        </p:nvSpPr>
        <p:spPr bwMode="auto">
          <a:xfrm>
            <a:off x="647955" y="1073150"/>
            <a:ext cx="8357500" cy="3586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Arial" pitchFamily="34" charset="0"/>
                <a:ea typeface="MS PGothic" pitchFamily="34" charset="-128"/>
              </a:defRPr>
            </a:lvl1pPr>
            <a:lvl2pPr marL="800100" indent="-34290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marL="0" indent="0">
              <a:lnSpc>
                <a:spcPct val="86000"/>
              </a:lnSpc>
            </a:pPr>
            <a:endParaRPr lang="en-US" sz="1800" dirty="0">
              <a:solidFill>
                <a:srgbClr val="000000"/>
              </a:solidFill>
              <a:latin typeface="Arial"/>
              <a:cs typeface="Andalus" panose="02020603050405020304" pitchFamily="18" charset="-78"/>
            </a:endParaRPr>
          </a:p>
          <a:p>
            <a:pPr marL="0" indent="0">
              <a:lnSpc>
                <a:spcPct val="86000"/>
              </a:lnSpc>
            </a:pPr>
            <a:endParaRPr lang="en-US" sz="1800" dirty="0" smtClean="0">
              <a:solidFill>
                <a:srgbClr val="000000"/>
              </a:solidFill>
              <a:latin typeface="Arial"/>
              <a:cs typeface="Andalus" panose="02020603050405020304" pitchFamily="18" charset="-78"/>
            </a:endParaRPr>
          </a:p>
          <a:p>
            <a:pPr marL="0" indent="0">
              <a:lnSpc>
                <a:spcPct val="86000"/>
              </a:lnSpc>
            </a:pPr>
            <a:endParaRPr lang="en-US" sz="1800" dirty="0">
              <a:solidFill>
                <a:srgbClr val="000000"/>
              </a:solidFill>
              <a:latin typeface="Arial"/>
              <a:cs typeface="Andalus" panose="02020603050405020304" pitchFamily="18" charset="-78"/>
            </a:endParaRPr>
          </a:p>
          <a:p>
            <a:pPr marL="0" indent="0">
              <a:lnSpc>
                <a:spcPct val="86000"/>
              </a:lnSpc>
            </a:pPr>
            <a:endParaRPr lang="en-US" sz="1800" dirty="0" smtClean="0">
              <a:solidFill>
                <a:srgbClr val="000000"/>
              </a:solidFill>
              <a:latin typeface="Arial"/>
              <a:cs typeface="Andalus" panose="02020603050405020304" pitchFamily="18" charset="-78"/>
            </a:endParaRPr>
          </a:p>
          <a:p>
            <a:pPr marL="0" indent="0">
              <a:lnSpc>
                <a:spcPct val="86000"/>
              </a:lnSpc>
            </a:pPr>
            <a:endParaRPr lang="en-US" sz="1800" dirty="0">
              <a:solidFill>
                <a:srgbClr val="000000"/>
              </a:solidFill>
              <a:latin typeface="Arial"/>
              <a:cs typeface="Andalus" panose="02020603050405020304" pitchFamily="18" charset="-78"/>
            </a:endParaRPr>
          </a:p>
          <a:p>
            <a:pPr marL="0" indent="0">
              <a:lnSpc>
                <a:spcPct val="86000"/>
              </a:lnSpc>
            </a:pPr>
            <a:endParaRPr lang="en-US" sz="1800" dirty="0" smtClean="0">
              <a:solidFill>
                <a:srgbClr val="000000"/>
              </a:solidFill>
              <a:latin typeface="Arial"/>
              <a:cs typeface="Andalus" panose="02020603050405020304" pitchFamily="18" charset="-78"/>
            </a:endParaRPr>
          </a:p>
          <a:p>
            <a:pPr marL="0" indent="0">
              <a:lnSpc>
                <a:spcPct val="86000"/>
              </a:lnSpc>
            </a:pPr>
            <a:endParaRPr lang="en-US" sz="1800" dirty="0">
              <a:solidFill>
                <a:srgbClr val="000000"/>
              </a:solidFill>
              <a:latin typeface="Arial"/>
              <a:cs typeface="Andalus" panose="02020603050405020304" pitchFamily="18" charset="-78"/>
            </a:endParaRPr>
          </a:p>
          <a:p>
            <a:pPr marL="0" indent="0">
              <a:lnSpc>
                <a:spcPct val="86000"/>
              </a:lnSpc>
            </a:pPr>
            <a:r>
              <a:rPr lang="en-US" sz="1800" dirty="0" smtClean="0">
                <a:solidFill>
                  <a:srgbClr val="000000"/>
                </a:solidFill>
                <a:latin typeface="Arial"/>
                <a:cs typeface="Andalus" panose="02020603050405020304" pitchFamily="18" charset="-78"/>
              </a:rPr>
              <a:t>Trading </a:t>
            </a:r>
            <a:r>
              <a:rPr lang="en-US" sz="1800" dirty="0">
                <a:solidFill>
                  <a:srgbClr val="000000"/>
                </a:solidFill>
                <a:latin typeface="Arial"/>
                <a:cs typeface="Andalus" panose="02020603050405020304" pitchFamily="18" charset="-78"/>
              </a:rPr>
              <a:t>ceased; the business was closed until full </a:t>
            </a:r>
            <a:r>
              <a:rPr lang="en-US" sz="1800" dirty="0" smtClean="0">
                <a:solidFill>
                  <a:srgbClr val="000000"/>
                </a:solidFill>
                <a:latin typeface="Arial"/>
                <a:cs typeface="Andalus" panose="02020603050405020304" pitchFamily="18" charset="-78"/>
              </a:rPr>
              <a:t>reinstatement</a:t>
            </a:r>
            <a:endParaRPr lang="en-US" sz="1800" dirty="0">
              <a:solidFill>
                <a:srgbClr val="000000"/>
              </a:solidFill>
              <a:latin typeface="Arial"/>
              <a:cs typeface="Andalus" panose="02020603050405020304" pitchFamily="18" charset="-78"/>
            </a:endParaRPr>
          </a:p>
          <a:p>
            <a:pPr marL="0" indent="0">
              <a:lnSpc>
                <a:spcPct val="86000"/>
              </a:lnSpc>
            </a:pPr>
            <a:endParaRPr lang="en-US" sz="1800" dirty="0" smtClean="0">
              <a:solidFill>
                <a:srgbClr val="000000"/>
              </a:solidFill>
              <a:latin typeface="Arial"/>
              <a:cs typeface="Andalus" panose="02020603050405020304" pitchFamily="18" charset="-78"/>
            </a:endParaRPr>
          </a:p>
          <a:p>
            <a:pPr marL="0" indent="0">
              <a:lnSpc>
                <a:spcPct val="86000"/>
              </a:lnSpc>
            </a:pPr>
            <a:endParaRPr lang="en-US" sz="1800" dirty="0">
              <a:solidFill>
                <a:srgbClr val="000000"/>
              </a:solidFill>
              <a:latin typeface="Arial"/>
              <a:cs typeface="Andalus" panose="02020603050405020304" pitchFamily="18" charset="-78"/>
            </a:endParaRPr>
          </a:p>
          <a:p>
            <a:pPr marL="0" indent="0">
              <a:lnSpc>
                <a:spcPct val="86000"/>
              </a:lnSpc>
            </a:pPr>
            <a:r>
              <a:rPr lang="en-US" sz="1800" dirty="0">
                <a:solidFill>
                  <a:srgbClr val="000000"/>
                </a:solidFill>
                <a:latin typeface="Arial"/>
                <a:cs typeface="Andalus" panose="02020603050405020304" pitchFamily="18" charset="-78"/>
              </a:rPr>
              <a:t>Closure – originally estimated at 9 months, extended to more than </a:t>
            </a:r>
            <a:r>
              <a:rPr lang="en-US" sz="1800" dirty="0" smtClean="0">
                <a:solidFill>
                  <a:srgbClr val="000000"/>
                </a:solidFill>
                <a:latin typeface="Arial"/>
                <a:cs typeface="Andalus" panose="02020603050405020304" pitchFamily="18" charset="-78"/>
              </a:rPr>
              <a:t>12</a:t>
            </a:r>
            <a:endParaRPr lang="en-US" sz="1800" dirty="0">
              <a:solidFill>
                <a:srgbClr val="000000"/>
              </a:solidFill>
              <a:latin typeface="Arial"/>
              <a:cs typeface="Andalus" panose="02020603050405020304" pitchFamily="18" charset="-78"/>
            </a:endParaRPr>
          </a:p>
          <a:p>
            <a:pPr>
              <a:lnSpc>
                <a:spcPct val="86000"/>
              </a:lnSpc>
              <a:buFont typeface="Arial" panose="020B0604020202020204" pitchFamily="34" charset="0"/>
              <a:buChar char="•"/>
            </a:pPr>
            <a:endParaRPr lang="en-US" sz="1800" dirty="0">
              <a:solidFill>
                <a:srgbClr val="000000"/>
              </a:solidFill>
              <a:latin typeface="Arial"/>
              <a:cs typeface="Andalus" panose="02020603050405020304" pitchFamily="18" charset="-78"/>
            </a:endParaRPr>
          </a:p>
          <a:p>
            <a:pPr marL="0" indent="0">
              <a:lnSpc>
                <a:spcPct val="86000"/>
              </a:lnSpc>
            </a:pPr>
            <a:endParaRPr lang="en-US" dirty="0">
              <a:solidFill>
                <a:srgbClr val="000000"/>
              </a:solidFill>
              <a:latin typeface="Andalus" panose="02020603050405020304" pitchFamily="18" charset="-78"/>
              <a:cs typeface="Andalus" panose="02020603050405020304" pitchFamily="18" charset="-78"/>
            </a:endParaRPr>
          </a:p>
          <a:p>
            <a:pPr marL="0" indent="0">
              <a:lnSpc>
                <a:spcPct val="86000"/>
              </a:lnSpc>
            </a:pPr>
            <a:endParaRPr lang="en-US" dirty="0">
              <a:solidFill>
                <a:srgbClr val="000000"/>
              </a:solidFill>
              <a:latin typeface="Andalus" panose="02020603050405020304" pitchFamily="18" charset="-78"/>
              <a:cs typeface="Andalus" panose="02020603050405020304" pitchFamily="18" charset="-78"/>
            </a:endParaRPr>
          </a:p>
        </p:txBody>
      </p:sp>
      <p:sp>
        <p:nvSpPr>
          <p:cNvPr id="9" name="Rectangle 8"/>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54004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bwMode="auto">
          <a:xfrm>
            <a:off x="463550"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14</a:t>
            </a:fld>
            <a:endParaRPr lang="en-GB">
              <a:solidFill>
                <a:srgbClr val="002C77"/>
              </a:solidFill>
            </a:endParaRPr>
          </a:p>
        </p:txBody>
      </p:sp>
      <p:pic>
        <p:nvPicPr>
          <p:cNvPr id="7" name="Picture 10" descr="C:\Users\David Todd\Pictures\JKLA.jpg"/>
          <p:cNvPicPr>
            <a:picLocks noChangeAspect="1" noChangeArrowheads="1"/>
          </p:cNvPicPr>
          <p:nvPr/>
        </p:nvPicPr>
        <p:blipFill rotWithShape="1">
          <a:blip r:embed="rId2">
            <a:extLst>
              <a:ext uri="{28A0092B-C50C-407E-A947-70E740481C1C}">
                <a14:useLocalDpi xmlns:a14="http://schemas.microsoft.com/office/drawing/2010/main" val="0"/>
              </a:ext>
            </a:extLst>
          </a:blip>
          <a:srcRect t="32061"/>
          <a:stretch/>
        </p:blipFill>
        <p:spPr bwMode="auto">
          <a:xfrm>
            <a:off x="6542088" y="14060"/>
            <a:ext cx="3063875" cy="745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smtClean="0"/>
              <a:t>Insured Business </a:t>
            </a:r>
            <a:endParaRPr lang="en-US" altLang="en-US" sz="2100" b="0" dirty="0"/>
          </a:p>
        </p:txBody>
      </p:sp>
      <p:grpSp>
        <p:nvGrpSpPr>
          <p:cNvPr id="10" name="Group 28"/>
          <p:cNvGrpSpPr>
            <a:grpSpLocks/>
          </p:cNvGrpSpPr>
          <p:nvPr/>
        </p:nvGrpSpPr>
        <p:grpSpPr bwMode="auto">
          <a:xfrm>
            <a:off x="447675" y="942975"/>
            <a:ext cx="9140825" cy="7586663"/>
            <a:chOff x="447862" y="943424"/>
            <a:chExt cx="9140858" cy="7585536"/>
          </a:xfrm>
        </p:grpSpPr>
        <p:sp>
          <p:nvSpPr>
            <p:cNvPr id="11" name="Cube 6"/>
            <p:cNvSpPr>
              <a:spLocks noChangeArrowheads="1"/>
            </p:cNvSpPr>
            <p:nvPr/>
          </p:nvSpPr>
          <p:spPr bwMode="auto">
            <a:xfrm>
              <a:off x="453087" y="4278478"/>
              <a:ext cx="8833449"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3" name="Cube 7"/>
            <p:cNvSpPr>
              <a:spLocks noChangeArrowheads="1"/>
            </p:cNvSpPr>
            <p:nvPr/>
          </p:nvSpPr>
          <p:spPr bwMode="auto">
            <a:xfrm>
              <a:off x="450210" y="2619313"/>
              <a:ext cx="8833449"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4" name="Cube 8"/>
            <p:cNvSpPr>
              <a:spLocks noChangeArrowheads="1"/>
            </p:cNvSpPr>
            <p:nvPr/>
          </p:nvSpPr>
          <p:spPr bwMode="auto">
            <a:xfrm>
              <a:off x="450210" y="945772"/>
              <a:ext cx="8833449"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5" name="Rectangle 12"/>
            <p:cNvSpPr>
              <a:spLocks noChangeArrowheads="1"/>
            </p:cNvSpPr>
            <p:nvPr/>
          </p:nvSpPr>
          <p:spPr bwMode="auto">
            <a:xfrm>
              <a:off x="1368979" y="1853888"/>
              <a:ext cx="6992471" cy="765424"/>
            </a:xfrm>
            <a:prstGeom prst="rect">
              <a:avLst/>
            </a:prstGeom>
            <a:noFill/>
            <a:ln w="9525"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6" name="Rectangle 13"/>
            <p:cNvSpPr>
              <a:spLocks noChangeArrowheads="1"/>
            </p:cNvSpPr>
            <p:nvPr/>
          </p:nvSpPr>
          <p:spPr bwMode="auto">
            <a:xfrm>
              <a:off x="1371738" y="3533697"/>
              <a:ext cx="6196681" cy="744051"/>
            </a:xfrm>
            <a:prstGeom prst="rect">
              <a:avLst/>
            </a:prstGeom>
            <a:noFill/>
            <a:ln w="9525"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7" name="Cube 14"/>
            <p:cNvSpPr>
              <a:spLocks noChangeArrowheads="1"/>
            </p:cNvSpPr>
            <p:nvPr/>
          </p:nvSpPr>
          <p:spPr bwMode="auto">
            <a:xfrm>
              <a:off x="459178" y="5941035"/>
              <a:ext cx="8833449"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8" name="Rectangle 15"/>
            <p:cNvSpPr>
              <a:spLocks noChangeArrowheads="1"/>
            </p:cNvSpPr>
            <p:nvPr/>
          </p:nvSpPr>
          <p:spPr bwMode="auto">
            <a:xfrm>
              <a:off x="1371738" y="5191373"/>
              <a:ext cx="6992471" cy="744051"/>
            </a:xfrm>
            <a:prstGeom prst="rect">
              <a:avLst/>
            </a:prstGeom>
            <a:noFill/>
            <a:ln w="9525"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19" name="Rectangle 16"/>
            <p:cNvSpPr>
              <a:spLocks noChangeArrowheads="1"/>
            </p:cNvSpPr>
            <p:nvPr/>
          </p:nvSpPr>
          <p:spPr bwMode="auto">
            <a:xfrm>
              <a:off x="9295694" y="5993152"/>
              <a:ext cx="293026" cy="859183"/>
            </a:xfrm>
            <a:prstGeom prst="rect">
              <a:avLst/>
            </a:prstGeom>
            <a:solidFill>
              <a:schemeClr val="bg1"/>
            </a:solidFill>
            <a:ln w="31750" algn="ctr">
              <a:solidFill>
                <a:schemeClr val="bg1"/>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20" name="Cube 17"/>
            <p:cNvSpPr>
              <a:spLocks noChangeArrowheads="1"/>
            </p:cNvSpPr>
            <p:nvPr/>
          </p:nvSpPr>
          <p:spPr bwMode="auto">
            <a:xfrm>
              <a:off x="447862" y="943424"/>
              <a:ext cx="2632963"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21" name="Cube 18"/>
            <p:cNvSpPr>
              <a:spLocks noChangeArrowheads="1"/>
            </p:cNvSpPr>
            <p:nvPr/>
          </p:nvSpPr>
          <p:spPr bwMode="auto">
            <a:xfrm>
              <a:off x="2147742" y="955144"/>
              <a:ext cx="2632963"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22" name="Cube 19"/>
            <p:cNvSpPr>
              <a:spLocks noChangeArrowheads="1"/>
            </p:cNvSpPr>
            <p:nvPr/>
          </p:nvSpPr>
          <p:spPr bwMode="auto">
            <a:xfrm>
              <a:off x="447862" y="2616965"/>
              <a:ext cx="2632963"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23" name="Cube 20"/>
            <p:cNvSpPr>
              <a:spLocks noChangeArrowheads="1"/>
            </p:cNvSpPr>
            <p:nvPr/>
          </p:nvSpPr>
          <p:spPr bwMode="auto">
            <a:xfrm>
              <a:off x="6649502" y="2614617"/>
              <a:ext cx="2632963" cy="2587925"/>
            </a:xfrm>
            <a:prstGeom prst="cube">
              <a:avLst>
                <a:gd name="adj" fmla="val 35667"/>
              </a:avLst>
            </a:prstGeom>
            <a:noFill/>
            <a:ln w="25400" algn="ctr">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cxnSp>
          <p:nvCxnSpPr>
            <p:cNvPr id="24" name="Straight Connector 27"/>
            <p:cNvCxnSpPr>
              <a:cxnSpLocks noChangeShapeType="1"/>
            </p:cNvCxnSpPr>
            <p:nvPr/>
          </p:nvCxnSpPr>
          <p:spPr bwMode="auto">
            <a:xfrm flipV="1">
              <a:off x="6649502" y="4277748"/>
              <a:ext cx="918917" cy="927142"/>
            </a:xfrm>
            <a:prstGeom prst="line">
              <a:avLst/>
            </a:prstGeom>
            <a:noFill/>
            <a:ln w="9525" algn="ctr">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25" name="Group 24"/>
          <p:cNvGrpSpPr>
            <a:grpSpLocks/>
          </p:cNvGrpSpPr>
          <p:nvPr/>
        </p:nvGrpSpPr>
        <p:grpSpPr bwMode="auto">
          <a:xfrm>
            <a:off x="438150" y="1854200"/>
            <a:ext cx="7923213" cy="4989513"/>
            <a:chOff x="438444" y="1853888"/>
            <a:chExt cx="7923006" cy="4989964"/>
          </a:xfrm>
        </p:grpSpPr>
        <p:sp>
          <p:nvSpPr>
            <p:cNvPr id="26" name="Rectangle 10"/>
            <p:cNvSpPr>
              <a:spLocks noChangeArrowheads="1"/>
            </p:cNvSpPr>
            <p:nvPr/>
          </p:nvSpPr>
          <p:spPr bwMode="auto">
            <a:xfrm>
              <a:off x="3854548" y="1869898"/>
              <a:ext cx="4506902" cy="1659103"/>
            </a:xfrm>
            <a:prstGeom prst="rect">
              <a:avLst/>
            </a:prstGeom>
            <a:solidFill>
              <a:srgbClr val="CCFF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a:t>Department Store</a:t>
              </a:r>
            </a:p>
            <a:p>
              <a:pPr eaLnBrk="1" hangingPunct="1"/>
              <a:endParaRPr lang="en-GB" altLang="en-US"/>
            </a:p>
            <a:p>
              <a:pPr eaLnBrk="1" hangingPunct="1"/>
              <a:r>
                <a:rPr lang="en-GB" altLang="en-US"/>
                <a:t>(65%)</a:t>
              </a:r>
            </a:p>
          </p:txBody>
        </p:sp>
        <p:sp>
          <p:nvSpPr>
            <p:cNvPr id="27" name="Rectangle 29"/>
            <p:cNvSpPr>
              <a:spLocks noChangeArrowheads="1"/>
            </p:cNvSpPr>
            <p:nvPr/>
          </p:nvSpPr>
          <p:spPr bwMode="auto">
            <a:xfrm>
              <a:off x="2142600" y="1853888"/>
              <a:ext cx="1711948" cy="1686413"/>
            </a:xfrm>
            <a:prstGeom prst="rect">
              <a:avLst/>
            </a:prstGeom>
            <a:solidFill>
              <a:srgbClr val="CCFF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a:t>Offices</a:t>
              </a:r>
            </a:p>
            <a:p>
              <a:pPr eaLnBrk="1" hangingPunct="1"/>
              <a:endParaRPr lang="en-GB" altLang="en-US"/>
            </a:p>
            <a:p>
              <a:pPr eaLnBrk="1" hangingPunct="1"/>
              <a:r>
                <a:rPr lang="en-GB" altLang="en-US"/>
                <a:t>(10%)</a:t>
              </a:r>
            </a:p>
          </p:txBody>
        </p:sp>
        <p:sp>
          <p:nvSpPr>
            <p:cNvPr id="28" name="Rectangle 30"/>
            <p:cNvSpPr>
              <a:spLocks noChangeArrowheads="1"/>
            </p:cNvSpPr>
            <p:nvPr/>
          </p:nvSpPr>
          <p:spPr bwMode="auto">
            <a:xfrm>
              <a:off x="2142600" y="3540301"/>
              <a:ext cx="4506902" cy="1659103"/>
            </a:xfrm>
            <a:prstGeom prst="rect">
              <a:avLst/>
            </a:prstGeom>
            <a:solidFill>
              <a:srgbClr val="CCFF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a:t>Super Market</a:t>
              </a:r>
            </a:p>
            <a:p>
              <a:pPr eaLnBrk="1" hangingPunct="1"/>
              <a:endParaRPr lang="en-GB" altLang="en-US"/>
            </a:p>
            <a:p>
              <a:pPr eaLnBrk="1" hangingPunct="1"/>
              <a:r>
                <a:rPr lang="en-GB" altLang="en-US"/>
                <a:t>(65%)</a:t>
              </a:r>
            </a:p>
          </p:txBody>
        </p:sp>
        <p:sp>
          <p:nvSpPr>
            <p:cNvPr id="29" name="Rectangle 31"/>
            <p:cNvSpPr>
              <a:spLocks noChangeArrowheads="1"/>
            </p:cNvSpPr>
            <p:nvPr/>
          </p:nvSpPr>
          <p:spPr bwMode="auto">
            <a:xfrm>
              <a:off x="438444" y="5184749"/>
              <a:ext cx="7909358" cy="1659103"/>
            </a:xfrm>
            <a:prstGeom prst="rect">
              <a:avLst/>
            </a:prstGeom>
            <a:solidFill>
              <a:srgbClr val="CCFF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a:t>Basement dry goods store</a:t>
              </a:r>
            </a:p>
            <a:p>
              <a:pPr eaLnBrk="1" hangingPunct="1"/>
              <a:endParaRPr lang="en-GB" altLang="en-US"/>
            </a:p>
            <a:p>
              <a:pPr eaLnBrk="1" hangingPunct="1"/>
              <a:r>
                <a:rPr lang="en-GB" altLang="en-US"/>
                <a:t>(100%)</a:t>
              </a:r>
            </a:p>
          </p:txBody>
        </p:sp>
      </p:grpSp>
      <p:grpSp>
        <p:nvGrpSpPr>
          <p:cNvPr id="30" name="Group 29"/>
          <p:cNvGrpSpPr>
            <a:grpSpLocks/>
          </p:cNvGrpSpPr>
          <p:nvPr/>
        </p:nvGrpSpPr>
        <p:grpSpPr bwMode="auto">
          <a:xfrm>
            <a:off x="436563" y="1858963"/>
            <a:ext cx="7920037" cy="3321050"/>
            <a:chOff x="437107" y="1858445"/>
            <a:chExt cx="7920160" cy="3321888"/>
          </a:xfrm>
        </p:grpSpPr>
        <p:sp>
          <p:nvSpPr>
            <p:cNvPr id="31" name="Rectangle 33"/>
            <p:cNvSpPr>
              <a:spLocks noChangeArrowheads="1"/>
            </p:cNvSpPr>
            <p:nvPr/>
          </p:nvSpPr>
          <p:spPr bwMode="auto">
            <a:xfrm>
              <a:off x="437107" y="3521229"/>
              <a:ext cx="1707765" cy="1659103"/>
            </a:xfrm>
            <a:prstGeom prst="rect">
              <a:avLst/>
            </a:prstGeom>
            <a:solidFill>
              <a:srgbClr val="FFCC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32" name="Rectangle 34"/>
            <p:cNvSpPr>
              <a:spLocks noChangeArrowheads="1"/>
            </p:cNvSpPr>
            <p:nvPr/>
          </p:nvSpPr>
          <p:spPr bwMode="auto">
            <a:xfrm>
              <a:off x="6649502" y="3539295"/>
              <a:ext cx="1707765" cy="1641038"/>
            </a:xfrm>
            <a:prstGeom prst="rect">
              <a:avLst/>
            </a:prstGeom>
            <a:solidFill>
              <a:srgbClr val="FFCC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33" name="Rectangle 37"/>
            <p:cNvSpPr>
              <a:spLocks noChangeArrowheads="1"/>
            </p:cNvSpPr>
            <p:nvPr/>
          </p:nvSpPr>
          <p:spPr bwMode="auto">
            <a:xfrm>
              <a:off x="439379" y="1858445"/>
              <a:ext cx="1707765" cy="1659103"/>
            </a:xfrm>
            <a:prstGeom prst="rect">
              <a:avLst/>
            </a:prstGeom>
            <a:solidFill>
              <a:srgbClr val="FFCCCC">
                <a:alpha val="74901"/>
              </a:srgbClr>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grpSp>
      <p:pic>
        <p:nvPicPr>
          <p:cNvPr id="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9525" y="5786438"/>
            <a:ext cx="1441450" cy="90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782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354013" y="141288"/>
            <a:ext cx="1949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400" b="1">
                <a:solidFill>
                  <a:srgbClr val="0057A6"/>
                </a:solidFill>
              </a:rPr>
              <a:t>Preparation &amp; Prevention</a:t>
            </a:r>
          </a:p>
        </p:txBody>
      </p:sp>
      <p:sp>
        <p:nvSpPr>
          <p:cNvPr id="59395" name="AutoShape 3"/>
          <p:cNvSpPr>
            <a:spLocks noChangeArrowheads="1"/>
          </p:cNvSpPr>
          <p:nvPr/>
        </p:nvSpPr>
        <p:spPr bwMode="auto">
          <a:xfrm>
            <a:off x="2574925" y="958850"/>
            <a:ext cx="6519863" cy="527050"/>
          </a:xfrm>
          <a:prstGeom prst="leftArrowCallout">
            <a:avLst>
              <a:gd name="adj1" fmla="val 25000"/>
              <a:gd name="adj2" fmla="val 25000"/>
              <a:gd name="adj3" fmla="val 206117"/>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Important to start on the right foot - set the tone </a:t>
            </a:r>
          </a:p>
          <a:p>
            <a:pPr>
              <a:lnSpc>
                <a:spcPct val="100000"/>
              </a:lnSpc>
              <a:spcBef>
                <a:spcPct val="50000"/>
              </a:spcBef>
            </a:pPr>
            <a:r>
              <a:rPr lang="en-GB" altLang="en-US" sz="1200">
                <a:solidFill>
                  <a:srgbClr val="000000"/>
                </a:solidFill>
              </a:rPr>
              <a:t>for the way the claim will proceed</a:t>
            </a:r>
          </a:p>
        </p:txBody>
      </p:sp>
      <p:sp>
        <p:nvSpPr>
          <p:cNvPr id="795652" name="AutoShape 4"/>
          <p:cNvSpPr>
            <a:spLocks noChangeArrowheads="1"/>
          </p:cNvSpPr>
          <p:nvPr/>
        </p:nvSpPr>
        <p:spPr bwMode="auto">
          <a:xfrm>
            <a:off x="2568575" y="1593850"/>
            <a:ext cx="6521450" cy="528638"/>
          </a:xfrm>
          <a:prstGeom prst="leftArrowCallout">
            <a:avLst>
              <a:gd name="adj1" fmla="val 25000"/>
              <a:gd name="adj2" fmla="val 25000"/>
              <a:gd name="adj3" fmla="val 205548"/>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Has the policy been triggered?</a:t>
            </a:r>
          </a:p>
        </p:txBody>
      </p:sp>
      <p:grpSp>
        <p:nvGrpSpPr>
          <p:cNvPr id="59397" name="Group 8"/>
          <p:cNvGrpSpPr>
            <a:grpSpLocks/>
          </p:cNvGrpSpPr>
          <p:nvPr/>
        </p:nvGrpSpPr>
        <p:grpSpPr bwMode="auto">
          <a:xfrm>
            <a:off x="2533650" y="136525"/>
            <a:ext cx="6550025" cy="692150"/>
            <a:chOff x="1552" y="266"/>
            <a:chExt cx="4299" cy="387"/>
          </a:xfrm>
        </p:grpSpPr>
        <p:sp>
          <p:nvSpPr>
            <p:cNvPr id="59402" name="AutoShape 9"/>
            <p:cNvSpPr>
              <a:spLocks noChangeArrowheads="1"/>
            </p:cNvSpPr>
            <p:nvPr/>
          </p:nvSpPr>
          <p:spPr bwMode="auto">
            <a:xfrm rot="10800000">
              <a:off x="1552" y="267"/>
              <a:ext cx="4299" cy="336"/>
            </a:xfrm>
            <a:prstGeom prst="chevron">
              <a:avLst>
                <a:gd name="adj" fmla="val 319866"/>
              </a:avLst>
            </a:prstGeom>
            <a:solidFill>
              <a:srgbClr val="DFF2FB"/>
            </a:solidFill>
            <a:ln w="9525" algn="ctr">
              <a:solidFill>
                <a:schemeClr val="accent1"/>
              </a:solidFill>
              <a:prstDash val="lg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59403" name="Text Box 10"/>
            <p:cNvSpPr txBox="1">
              <a:spLocks noChangeArrowheads="1"/>
            </p:cNvSpPr>
            <p:nvPr/>
          </p:nvSpPr>
          <p:spPr bwMode="auto">
            <a:xfrm>
              <a:off x="2229" y="266"/>
              <a:ext cx="2486"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100">
                  <a:solidFill>
                    <a:srgbClr val="3F3F3F"/>
                  </a:solidFill>
                </a:rPr>
                <a:t>Understand the clients business, client training, wording analysis, claims protocol, provide claims data, case studies</a:t>
              </a:r>
            </a:p>
          </p:txBody>
        </p:sp>
      </p:grpSp>
      <p:sp>
        <p:nvSpPr>
          <p:cNvPr id="59398" name="Text Box 14"/>
          <p:cNvSpPr txBox="1">
            <a:spLocks noChangeArrowheads="1"/>
          </p:cNvSpPr>
          <p:nvPr/>
        </p:nvSpPr>
        <p:spPr bwMode="auto">
          <a:xfrm>
            <a:off x="4929188" y="4421188"/>
            <a:ext cx="3886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59399" name="AutoShape 18"/>
          <p:cNvSpPr>
            <a:spLocks noChangeArrowheads="1"/>
          </p:cNvSpPr>
          <p:nvPr/>
        </p:nvSpPr>
        <p:spPr bwMode="auto">
          <a:xfrm>
            <a:off x="104775" y="962025"/>
            <a:ext cx="2451100" cy="627063"/>
          </a:xfrm>
          <a:prstGeom prst="downArrowCallout">
            <a:avLst>
              <a:gd name="adj1" fmla="val 97721"/>
              <a:gd name="adj2" fmla="val 97703"/>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Notification and Acknowledgement</a:t>
            </a:r>
          </a:p>
        </p:txBody>
      </p:sp>
      <p:sp>
        <p:nvSpPr>
          <p:cNvPr id="795667" name="AutoShape 19"/>
          <p:cNvSpPr>
            <a:spLocks noChangeArrowheads="1"/>
          </p:cNvSpPr>
          <p:nvPr/>
        </p:nvSpPr>
        <p:spPr bwMode="auto">
          <a:xfrm>
            <a:off x="106363" y="1604963"/>
            <a:ext cx="2447925" cy="619125"/>
          </a:xfrm>
          <a:prstGeom prst="downArrowCallout">
            <a:avLst>
              <a:gd name="adj1" fmla="val 98846"/>
              <a:gd name="adj2" fmla="val 98828"/>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Coverage</a:t>
            </a:r>
          </a:p>
        </p:txBody>
      </p:sp>
      <p:sp>
        <p:nvSpPr>
          <p:cNvPr id="11" name="TextBox 10"/>
          <p:cNvSpPr txBox="1">
            <a:spLocks noChangeArrowheads="1"/>
          </p:cNvSpPr>
          <p:nvPr/>
        </p:nvSpPr>
        <p:spPr bwMode="auto">
          <a:xfrm>
            <a:off x="2806700" y="2633663"/>
            <a:ext cx="6132513" cy="247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60000"/>
              </a:spcBef>
              <a:buClr>
                <a:schemeClr val="tx1"/>
              </a:buClr>
              <a:buSzPct val="90000"/>
              <a:buFont typeface="Wingdings" pitchFamily="2" charset="2"/>
              <a:buChar char="§"/>
              <a:defRPr sz="2000">
                <a:solidFill>
                  <a:schemeClr val="tx1"/>
                </a:solidFill>
                <a:latin typeface="Arial" pitchFamily="34" charset="0"/>
              </a:defRPr>
            </a:lvl1pPr>
            <a:lvl2pPr marL="800100" indent="-342900" eaLnBrk="0" hangingPunct="0">
              <a:spcBef>
                <a:spcPct val="20000"/>
              </a:spcBef>
              <a:buClr>
                <a:schemeClr val="tx1"/>
              </a:buClr>
              <a:buSzPct val="90000"/>
              <a:buFont typeface="Arial" pitchFamily="34" charset="0"/>
              <a:buChar char="–"/>
              <a:defRPr sz="2000">
                <a:solidFill>
                  <a:schemeClr val="tx1"/>
                </a:solidFill>
                <a:latin typeface="Arial" pitchFamily="34" charset="0"/>
              </a:defRPr>
            </a:lvl2pPr>
            <a:lvl3pPr marL="1143000" indent="-228600" eaLnBrk="0" hangingPunct="0">
              <a:spcBef>
                <a:spcPct val="20000"/>
              </a:spcBef>
              <a:buClr>
                <a:schemeClr val="tx1"/>
              </a:buClr>
              <a:buFont typeface="Wingdings" pitchFamily="2" charset="2"/>
              <a:buChar char="ú"/>
              <a:defRPr sz="2000">
                <a:solidFill>
                  <a:schemeClr val="tx1"/>
                </a:solidFill>
                <a:latin typeface="Arial" pitchFamily="34" charset="0"/>
              </a:defRPr>
            </a:lvl3pPr>
            <a:lvl4pPr marL="1600200" indent="-228600" eaLnBrk="0" hangingPunct="0">
              <a:spcBef>
                <a:spcPct val="20000"/>
              </a:spcBef>
              <a:buClr>
                <a:schemeClr val="tx1"/>
              </a:buClr>
              <a:buSzPct val="90000"/>
              <a:buFont typeface="Arial" pitchFamily="34" charset="0"/>
              <a:buChar char="-"/>
              <a:defRPr sz="2000">
                <a:solidFill>
                  <a:schemeClr val="tx1"/>
                </a:solidFill>
                <a:latin typeface="Arial" pitchFamily="34" charset="0"/>
              </a:defRPr>
            </a:lvl4pPr>
            <a:lvl5pPr marL="2057400" indent="-228600" eaLnBrk="0" hangingPunct="0">
              <a:spcBef>
                <a:spcPct val="20000"/>
              </a:spcBef>
              <a:buClr>
                <a:schemeClr val="bg2"/>
              </a:buClr>
              <a:buSzPct val="90000"/>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9pPr>
          </a:lstStyle>
          <a:p>
            <a:pPr eaLnBrk="1" hangingPunct="1">
              <a:lnSpc>
                <a:spcPct val="86000"/>
              </a:lnSpc>
              <a:spcBef>
                <a:spcPct val="0"/>
              </a:spcBef>
              <a:buClrTx/>
              <a:buSzTx/>
              <a:buFontTx/>
              <a:buNone/>
            </a:pPr>
            <a:r>
              <a:rPr lang="en-GB" altLang="en-US" dirty="0">
                <a:solidFill>
                  <a:srgbClr val="000000"/>
                </a:solidFill>
              </a:rPr>
              <a:t>Coverage:</a:t>
            </a:r>
          </a:p>
          <a:p>
            <a:pPr eaLnBrk="1" hangingPunct="1">
              <a:lnSpc>
                <a:spcPct val="86000"/>
              </a:lnSpc>
              <a:spcBef>
                <a:spcPct val="0"/>
              </a:spcBef>
              <a:buClrTx/>
              <a:buSzTx/>
              <a:buFontTx/>
              <a:buNone/>
            </a:pPr>
            <a:r>
              <a:rPr lang="en-GB" altLang="en-US" dirty="0">
                <a:solidFill>
                  <a:srgbClr val="000000"/>
                </a:solidFill>
              </a:rPr>
              <a:t> </a:t>
            </a:r>
          </a:p>
          <a:p>
            <a:pPr eaLnBrk="1" hangingPunct="1">
              <a:lnSpc>
                <a:spcPct val="86000"/>
              </a:lnSpc>
              <a:spcBef>
                <a:spcPct val="0"/>
              </a:spcBef>
              <a:buClrTx/>
              <a:buSzTx/>
              <a:buFontTx/>
              <a:buNone/>
            </a:pPr>
            <a:r>
              <a:rPr lang="en-GB" altLang="en-US" dirty="0">
                <a:solidFill>
                  <a:srgbClr val="000000"/>
                </a:solidFill>
              </a:rPr>
              <a:t>- 1</a:t>
            </a:r>
            <a:r>
              <a:rPr lang="en-GB" altLang="en-US" baseline="30000" dirty="0">
                <a:solidFill>
                  <a:srgbClr val="000000"/>
                </a:solidFill>
              </a:rPr>
              <a:t>st</a:t>
            </a:r>
            <a:r>
              <a:rPr lang="en-GB" altLang="en-US" dirty="0">
                <a:solidFill>
                  <a:srgbClr val="000000"/>
                </a:solidFill>
              </a:rPr>
              <a:t> Stage to manage expectations</a:t>
            </a:r>
          </a:p>
          <a:p>
            <a:pPr eaLnBrk="1" hangingPunct="1">
              <a:lnSpc>
                <a:spcPct val="86000"/>
              </a:lnSpc>
              <a:spcBef>
                <a:spcPct val="0"/>
              </a:spcBef>
              <a:buClrTx/>
              <a:buSzTx/>
              <a:buFontTx/>
              <a:buNone/>
            </a:pPr>
            <a:endParaRPr lang="en-GB" altLang="en-US" dirty="0">
              <a:solidFill>
                <a:srgbClr val="000000"/>
              </a:solidFill>
            </a:endParaRPr>
          </a:p>
          <a:p>
            <a:pPr eaLnBrk="1" hangingPunct="1">
              <a:lnSpc>
                <a:spcPct val="86000"/>
              </a:lnSpc>
              <a:spcBef>
                <a:spcPct val="0"/>
              </a:spcBef>
              <a:buClrTx/>
              <a:buSzTx/>
              <a:buFontTx/>
              <a:buNone/>
            </a:pPr>
            <a:r>
              <a:rPr lang="en-GB" altLang="en-US" dirty="0">
                <a:solidFill>
                  <a:srgbClr val="000000"/>
                </a:solidFill>
              </a:rPr>
              <a:t>- Sub limits – ROD, Expediting Expenses, Schedule 	         B values </a:t>
            </a:r>
            <a:r>
              <a:rPr lang="en-GB" altLang="en-US" dirty="0" err="1">
                <a:solidFill>
                  <a:srgbClr val="000000"/>
                </a:solidFill>
              </a:rPr>
              <a:t>etc</a:t>
            </a:r>
            <a:endParaRPr lang="en-GB" altLang="en-US" dirty="0">
              <a:solidFill>
                <a:srgbClr val="000000"/>
              </a:solidFill>
            </a:endParaRPr>
          </a:p>
          <a:p>
            <a:pPr eaLnBrk="1" hangingPunct="1">
              <a:lnSpc>
                <a:spcPct val="86000"/>
              </a:lnSpc>
              <a:spcBef>
                <a:spcPct val="0"/>
              </a:spcBef>
              <a:buClrTx/>
              <a:buSzTx/>
              <a:buFontTx/>
              <a:buNone/>
            </a:pPr>
            <a:endParaRPr lang="en-GB" altLang="en-US" dirty="0">
              <a:solidFill>
                <a:srgbClr val="000000"/>
              </a:solidFill>
            </a:endParaRPr>
          </a:p>
          <a:p>
            <a:pPr eaLnBrk="1" hangingPunct="1">
              <a:lnSpc>
                <a:spcPct val="86000"/>
              </a:lnSpc>
              <a:spcBef>
                <a:spcPct val="0"/>
              </a:spcBef>
              <a:buClrTx/>
              <a:buSzTx/>
              <a:buFontTx/>
              <a:buNone/>
            </a:pPr>
            <a:r>
              <a:rPr lang="en-GB" altLang="en-US" dirty="0">
                <a:solidFill>
                  <a:srgbClr val="000000"/>
                </a:solidFill>
              </a:rPr>
              <a:t>- Exclusions</a:t>
            </a:r>
          </a:p>
          <a:p>
            <a:pPr eaLnBrk="1" hangingPunct="1">
              <a:lnSpc>
                <a:spcPct val="86000"/>
              </a:lnSpc>
              <a:spcBef>
                <a:spcPct val="0"/>
              </a:spcBef>
              <a:buClrTx/>
              <a:buSzTx/>
              <a:buFontTx/>
              <a:buNone/>
            </a:pPr>
            <a:endParaRPr lang="en-GB" altLang="en-US" dirty="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795667"/>
                                        </p:tgtEl>
                                        <p:attrNameLst>
                                          <p:attrName>style.visibility</p:attrName>
                                        </p:attrNameLst>
                                      </p:cBhvr>
                                      <p:to>
                                        <p:strVal val="visible"/>
                                      </p:to>
                                    </p:set>
                                    <p:anim calcmode="lin" valueType="num">
                                      <p:cBhvr additive="base">
                                        <p:cTn id="7" dur="1000" fill="hold"/>
                                        <p:tgtEl>
                                          <p:spTgt spid="795667"/>
                                        </p:tgtEl>
                                        <p:attrNameLst>
                                          <p:attrName>ppt_x</p:attrName>
                                        </p:attrNameLst>
                                      </p:cBhvr>
                                      <p:tavLst>
                                        <p:tav tm="0">
                                          <p:val>
                                            <p:strVal val="#ppt_x"/>
                                          </p:val>
                                        </p:tav>
                                        <p:tav tm="100000">
                                          <p:val>
                                            <p:strVal val="#ppt_x"/>
                                          </p:val>
                                        </p:tav>
                                      </p:tavLst>
                                    </p:anim>
                                    <p:anim calcmode="lin" valueType="num">
                                      <p:cBhvr additive="base">
                                        <p:cTn id="8" dur="1000" fill="hold"/>
                                        <p:tgtEl>
                                          <p:spTgt spid="795667"/>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95652"/>
                                        </p:tgtEl>
                                        <p:attrNameLst>
                                          <p:attrName>style.visibility</p:attrName>
                                        </p:attrNameLst>
                                      </p:cBhvr>
                                      <p:to>
                                        <p:strVal val="visible"/>
                                      </p:to>
                                    </p:set>
                                    <p:anim calcmode="lin" valueType="num">
                                      <p:cBhvr additive="base">
                                        <p:cTn id="11" dur="1000" fill="hold"/>
                                        <p:tgtEl>
                                          <p:spTgt spid="795652"/>
                                        </p:tgtEl>
                                        <p:attrNameLst>
                                          <p:attrName>ppt_x</p:attrName>
                                        </p:attrNameLst>
                                      </p:cBhvr>
                                      <p:tavLst>
                                        <p:tav tm="0">
                                          <p:val>
                                            <p:strVal val="1+#ppt_w/2"/>
                                          </p:val>
                                        </p:tav>
                                        <p:tav tm="100000">
                                          <p:val>
                                            <p:strVal val="#ppt_x"/>
                                          </p:val>
                                        </p:tav>
                                      </p:tavLst>
                                    </p:anim>
                                    <p:anim calcmode="lin" valueType="num">
                                      <p:cBhvr additive="base">
                                        <p:cTn id="12" dur="1000" fill="hold"/>
                                        <p:tgtEl>
                                          <p:spTgt spid="795652"/>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1"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5652" grpId="0" animBg="1"/>
      <p:bldP spid="795667"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16</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The Insured’s Policy </a:t>
            </a:r>
          </a:p>
        </p:txBody>
      </p:sp>
      <p:sp>
        <p:nvSpPr>
          <p:cNvPr id="9" name="TextBox 8"/>
          <p:cNvSpPr txBox="1">
            <a:spLocks noChangeArrowheads="1"/>
          </p:cNvSpPr>
          <p:nvPr/>
        </p:nvSpPr>
        <p:spPr bwMode="auto">
          <a:xfrm>
            <a:off x="413472" y="889589"/>
            <a:ext cx="8501929" cy="54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000">
                <a:solidFill>
                  <a:schemeClr val="tx1"/>
                </a:solidFill>
                <a:latin typeface="Arial" pitchFamily="34" charset="0"/>
                <a:ea typeface="MS PGothic" pitchFamily="34" charset="-128"/>
              </a:defRPr>
            </a:lvl1pPr>
            <a:lvl2pPr marL="800100" indent="-342900" eaLnBrk="0" hangingPunct="0">
              <a:defRPr sz="2000">
                <a:solidFill>
                  <a:schemeClr val="tx1"/>
                </a:solidFill>
                <a:latin typeface="Arial" pitchFamily="34" charset="0"/>
                <a:ea typeface="MS PGothic" pitchFamily="34" charset="-128"/>
              </a:defRPr>
            </a:lvl2pPr>
            <a:lvl3pPr marL="1143000" indent="-228600" eaLnBrk="0" hangingPunct="0">
              <a:defRPr sz="2000">
                <a:solidFill>
                  <a:schemeClr val="tx1"/>
                </a:solidFill>
                <a:latin typeface="Arial" pitchFamily="34" charset="0"/>
                <a:ea typeface="MS PGothic" pitchFamily="34" charset="-128"/>
              </a:defRPr>
            </a:lvl3pPr>
            <a:lvl4pPr marL="1600200" indent="-228600" eaLnBrk="0" hangingPunct="0">
              <a:defRPr sz="2000">
                <a:solidFill>
                  <a:schemeClr val="tx1"/>
                </a:solidFill>
                <a:latin typeface="Arial" pitchFamily="34" charset="0"/>
                <a:ea typeface="MS PGothic" pitchFamily="34" charset="-128"/>
              </a:defRPr>
            </a:lvl4pPr>
            <a:lvl5pPr marL="2057400" indent="-228600" eaLnBrk="0" hangingPunct="0">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marL="0" indent="0" eaLnBrk="1" hangingPunct="1">
              <a:lnSpc>
                <a:spcPct val="86000"/>
              </a:lnSpc>
            </a:pPr>
            <a:endParaRPr lang="en-GB" sz="1600" dirty="0" smtClean="0">
              <a:solidFill>
                <a:srgbClr val="000000"/>
              </a:solidFill>
              <a:latin typeface="Andalus" panose="02020603050405020304" pitchFamily="18" charset="-78"/>
              <a:cs typeface="Andalus" panose="02020603050405020304" pitchFamily="18" charset="-78"/>
            </a:endParaRPr>
          </a:p>
          <a:p>
            <a:pPr marL="0" indent="0" eaLnBrk="1" hangingPunct="1">
              <a:lnSpc>
                <a:spcPct val="86000"/>
              </a:lnSpc>
            </a:pPr>
            <a:endParaRPr lang="en-GB" sz="1600" dirty="0">
              <a:solidFill>
                <a:srgbClr val="000000"/>
              </a:solidFill>
              <a:latin typeface="Andalus" panose="02020603050405020304" pitchFamily="18" charset="-78"/>
              <a:cs typeface="Andalus" panose="02020603050405020304" pitchFamily="18" charset="-78"/>
            </a:endParaRPr>
          </a:p>
          <a:p>
            <a:pPr marL="0" indent="0" eaLnBrk="1" hangingPunct="1">
              <a:lnSpc>
                <a:spcPct val="86000"/>
              </a:lnSpc>
            </a:pPr>
            <a:r>
              <a:rPr lang="en-US" sz="1600" dirty="0">
                <a:solidFill>
                  <a:srgbClr val="000000"/>
                </a:solidFill>
                <a:latin typeface="+mn-lt"/>
                <a:cs typeface="Andalus" panose="02020603050405020304" pitchFamily="18" charset="-78"/>
              </a:rPr>
              <a:t>The Insured held a </a:t>
            </a:r>
            <a:r>
              <a:rPr lang="en-US" sz="1600" dirty="0">
                <a:solidFill>
                  <a:srgbClr val="FF0000"/>
                </a:solidFill>
                <a:latin typeface="+mn-lt"/>
                <a:cs typeface="Andalus" panose="02020603050405020304" pitchFamily="18" charset="-78"/>
              </a:rPr>
              <a:t>standard</a:t>
            </a:r>
            <a:r>
              <a:rPr lang="en-US" sz="1600" dirty="0">
                <a:solidFill>
                  <a:srgbClr val="000000"/>
                </a:solidFill>
                <a:latin typeface="+mn-lt"/>
                <a:cs typeface="Andalus" panose="02020603050405020304" pitchFamily="18" charset="-78"/>
              </a:rPr>
              <a:t> fire and perils policy covering :- </a:t>
            </a: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r>
              <a:rPr lang="en-US" sz="1600" dirty="0">
                <a:solidFill>
                  <a:srgbClr val="000000"/>
                </a:solidFill>
                <a:latin typeface="+mn-lt"/>
                <a:cs typeface="Andalus" panose="02020603050405020304" pitchFamily="18" charset="-78"/>
              </a:rPr>
              <a:t>Furniture fixtures and fittings                         </a:t>
            </a:r>
            <a:r>
              <a:rPr lang="en-US" sz="1600" dirty="0" smtClean="0">
                <a:solidFill>
                  <a:srgbClr val="000000"/>
                </a:solidFill>
                <a:latin typeface="+mn-lt"/>
                <a:cs typeface="Andalus" panose="02020603050405020304" pitchFamily="18" charset="-78"/>
              </a:rPr>
              <a:t>	- </a:t>
            </a:r>
            <a:r>
              <a:rPr lang="en-US" sz="1600" dirty="0">
                <a:solidFill>
                  <a:srgbClr val="000000"/>
                </a:solidFill>
                <a:latin typeface="+mn-lt"/>
                <a:cs typeface="Andalus" panose="02020603050405020304" pitchFamily="18" charset="-78"/>
              </a:rPr>
              <a:t>Sum Insured US$ 2 million</a:t>
            </a: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r>
              <a:rPr lang="en-US" sz="1600" dirty="0">
                <a:solidFill>
                  <a:srgbClr val="000000"/>
                </a:solidFill>
                <a:latin typeface="+mn-lt"/>
                <a:cs typeface="Andalus" panose="02020603050405020304" pitchFamily="18" charset="-78"/>
              </a:rPr>
              <a:t>Stocks  				    </a:t>
            </a:r>
            <a:r>
              <a:rPr lang="en-US" sz="1600" dirty="0" smtClean="0">
                <a:solidFill>
                  <a:srgbClr val="000000"/>
                </a:solidFill>
                <a:latin typeface="+mn-lt"/>
                <a:cs typeface="Andalus" panose="02020603050405020304" pitchFamily="18" charset="-78"/>
              </a:rPr>
              <a:t>	- </a:t>
            </a:r>
            <a:r>
              <a:rPr lang="en-US" sz="1600" dirty="0">
                <a:solidFill>
                  <a:srgbClr val="000000"/>
                </a:solidFill>
                <a:latin typeface="+mn-lt"/>
                <a:cs typeface="Andalus" panose="02020603050405020304" pitchFamily="18" charset="-78"/>
              </a:rPr>
              <a:t>Sum Insured US$ 2 million</a:t>
            </a: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r>
              <a:rPr lang="en-US" sz="1600" dirty="0">
                <a:solidFill>
                  <a:srgbClr val="000000"/>
                </a:solidFill>
                <a:latin typeface="+mn-lt"/>
                <a:cs typeface="Andalus" panose="02020603050405020304" pitchFamily="18" charset="-78"/>
              </a:rPr>
              <a:t>Gross profit – 12 months indemnity period    </a:t>
            </a:r>
            <a:r>
              <a:rPr lang="en-US" sz="1600" dirty="0" smtClean="0">
                <a:solidFill>
                  <a:srgbClr val="000000"/>
                </a:solidFill>
                <a:latin typeface="+mn-lt"/>
                <a:cs typeface="Andalus" panose="02020603050405020304" pitchFamily="18" charset="-78"/>
              </a:rPr>
              <a:t>	- </a:t>
            </a:r>
            <a:r>
              <a:rPr lang="en-US" sz="1600" dirty="0">
                <a:solidFill>
                  <a:srgbClr val="000000"/>
                </a:solidFill>
                <a:latin typeface="+mn-lt"/>
                <a:cs typeface="Andalus" panose="02020603050405020304" pitchFamily="18" charset="-78"/>
              </a:rPr>
              <a:t>Sum Insured US$ 3 million</a:t>
            </a: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r>
              <a:rPr lang="en-US" sz="1600" dirty="0">
                <a:solidFill>
                  <a:srgbClr val="000000"/>
                </a:solidFill>
                <a:latin typeface="+mn-lt"/>
                <a:cs typeface="Andalus" panose="02020603050405020304" pitchFamily="18" charset="-78"/>
              </a:rPr>
              <a:t>Total sum insured USD 7,000,000.</a:t>
            </a: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r>
              <a:rPr lang="en-US" sz="1600" dirty="0">
                <a:solidFill>
                  <a:srgbClr val="000000"/>
                </a:solidFill>
                <a:latin typeface="+mn-lt"/>
                <a:cs typeface="Andalus" panose="02020603050405020304" pitchFamily="18" charset="-78"/>
              </a:rPr>
              <a:t>Policy coverage was on reinstatement basis and included removal of debris and professional fees extensions. </a:t>
            </a: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endParaRPr lang="en-US" sz="1600" dirty="0">
              <a:solidFill>
                <a:srgbClr val="000000"/>
              </a:solidFill>
              <a:latin typeface="+mn-lt"/>
              <a:cs typeface="Andalus" panose="02020603050405020304" pitchFamily="18" charset="-78"/>
            </a:endParaRPr>
          </a:p>
          <a:p>
            <a:pPr marL="0" indent="0" eaLnBrk="1" hangingPunct="1">
              <a:lnSpc>
                <a:spcPct val="86000"/>
              </a:lnSpc>
            </a:pPr>
            <a:r>
              <a:rPr lang="en-US" sz="1600" dirty="0" smtClean="0">
                <a:solidFill>
                  <a:srgbClr val="000000"/>
                </a:solidFill>
                <a:latin typeface="+mn-lt"/>
                <a:cs typeface="Andalus" panose="02020603050405020304" pitchFamily="18" charset="-78"/>
              </a:rPr>
              <a:t>It </a:t>
            </a:r>
            <a:r>
              <a:rPr lang="en-US" sz="1600" dirty="0">
                <a:solidFill>
                  <a:srgbClr val="000000"/>
                </a:solidFill>
                <a:latin typeface="+mn-lt"/>
                <a:cs typeface="Andalus" panose="02020603050405020304" pitchFamily="18" charset="-78"/>
              </a:rPr>
              <a:t>is presumed but not known if the building was insured by the owner.</a:t>
            </a:r>
          </a:p>
          <a:p>
            <a:pPr marL="0" indent="0" eaLnBrk="1" hangingPunct="1">
              <a:lnSpc>
                <a:spcPct val="86000"/>
              </a:lnSpc>
            </a:pPr>
            <a:endParaRPr lang="en-GB" sz="1600" dirty="0">
              <a:solidFill>
                <a:srgbClr val="000000"/>
              </a:solidFill>
              <a:latin typeface="Andalus" panose="02020603050405020304" pitchFamily="18" charset="-78"/>
              <a:cs typeface="Andalus" panose="02020603050405020304" pitchFamily="18" charset="-78"/>
            </a:endParaRPr>
          </a:p>
          <a:p>
            <a:pPr marL="0" indent="0" eaLnBrk="1" hangingPunct="1">
              <a:lnSpc>
                <a:spcPct val="86000"/>
              </a:lnSpc>
            </a:pPr>
            <a:endParaRPr lang="en-GB" sz="1600" dirty="0">
              <a:solidFill>
                <a:srgbClr val="000000"/>
              </a:solidFill>
              <a:latin typeface="Andalus" panose="02020603050405020304" pitchFamily="18" charset="-78"/>
              <a:cs typeface="Andalus" panose="02020603050405020304" pitchFamily="18" charset="-78"/>
            </a:endParaRPr>
          </a:p>
          <a:p>
            <a:pPr marL="0" indent="0" eaLnBrk="1" hangingPunct="1">
              <a:lnSpc>
                <a:spcPct val="86000"/>
              </a:lnSpc>
            </a:pPr>
            <a:r>
              <a:rPr lang="en-GB" sz="1600" dirty="0" smtClean="0">
                <a:solidFill>
                  <a:srgbClr val="000000"/>
                </a:solidFill>
                <a:latin typeface="Andalus" panose="02020603050405020304" pitchFamily="18" charset="-78"/>
                <a:cs typeface="Andalus" panose="02020603050405020304" pitchFamily="18" charset="-78"/>
              </a:rPr>
              <a:t> </a:t>
            </a:r>
            <a:endParaRPr lang="en-GB" dirty="0" smtClean="0">
              <a:solidFill>
                <a:srgbClr val="FF0000"/>
              </a:solidFill>
              <a:cs typeface="+mn-cs"/>
            </a:endParaRPr>
          </a:p>
          <a:p>
            <a:pPr marL="0" indent="0" eaLnBrk="1" hangingPunct="1">
              <a:lnSpc>
                <a:spcPct val="86000"/>
              </a:lnSpc>
            </a:pPr>
            <a:endParaRPr lang="en-GB" dirty="0" smtClean="0">
              <a:solidFill>
                <a:srgbClr val="FF0000"/>
              </a:solidFill>
              <a:cs typeface="+mn-cs"/>
            </a:endParaRPr>
          </a:p>
        </p:txBody>
      </p:sp>
      <p:sp>
        <p:nvSpPr>
          <p:cNvPr id="11" name="Rectangle 10"/>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60469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bwMode="auto">
          <a:xfrm>
            <a:off x="435429" y="1640119"/>
            <a:ext cx="8679542" cy="1189346"/>
          </a:xfrm>
          <a:prstGeom prst="roundRect">
            <a:avLst/>
          </a:prstGeom>
          <a:ln>
            <a:headEnd type="none" w="med" len="med"/>
            <a:tailEnd type="none" w="med" len="med"/>
          </a:ln>
          <a:extLst/>
        </p:spPr>
        <p:style>
          <a:lnRef idx="0">
            <a:schemeClr val="accent3"/>
          </a:lnRef>
          <a:fillRef idx="3">
            <a:schemeClr val="accent3"/>
          </a:fillRef>
          <a:effectRef idx="3">
            <a:schemeClr val="accent3"/>
          </a:effectRef>
          <a:fontRef idx="minor">
            <a:schemeClr val="lt1"/>
          </a:fontRef>
        </p:style>
        <p:txBody>
          <a:bodyPr wrap="none" lIns="0" tIns="0" anchor="ctr"/>
          <a:lstStyle/>
          <a:p>
            <a:pPr algn="ctr">
              <a:lnSpc>
                <a:spcPct val="86000"/>
              </a:lnSpc>
              <a:defRPr/>
            </a:pPr>
            <a:endParaRPr lang="en-GB">
              <a:solidFill>
                <a:srgbClr val="000000"/>
              </a:solidFill>
            </a:endParaRPr>
          </a:p>
        </p:txBody>
      </p:sp>
      <p:sp>
        <p:nvSpPr>
          <p:cNvPr id="53253" name="Slide Number Placeholder 3"/>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8B20547C-9DD4-4EB8-9C75-3DA0A966351B}" type="slidenum">
              <a:rPr lang="en-GB" altLang="en-US" sz="1100">
                <a:solidFill>
                  <a:srgbClr val="002C77"/>
                </a:solidFill>
              </a:rPr>
              <a:pPr algn="r" eaLnBrk="1" hangingPunct="1">
                <a:lnSpc>
                  <a:spcPct val="100000"/>
                </a:lnSpc>
              </a:pPr>
              <a:t>17</a:t>
            </a:fld>
            <a:endParaRPr lang="en-GB" altLang="en-US" sz="1100">
              <a:solidFill>
                <a:srgbClr val="002C77"/>
              </a:solidFill>
            </a:endParaRPr>
          </a:p>
        </p:txBody>
      </p:sp>
      <p:grpSp>
        <p:nvGrpSpPr>
          <p:cNvPr id="53255" name="Group 10"/>
          <p:cNvGrpSpPr>
            <a:grpSpLocks/>
          </p:cNvGrpSpPr>
          <p:nvPr/>
        </p:nvGrpSpPr>
        <p:grpSpPr bwMode="auto">
          <a:xfrm>
            <a:off x="0" y="520700"/>
            <a:ext cx="3556000" cy="990600"/>
            <a:chOff x="0" y="520700"/>
            <a:chExt cx="3556000" cy="990600"/>
          </a:xfrm>
        </p:grpSpPr>
        <p:sp>
          <p:nvSpPr>
            <p:cNvPr id="53258" name="Rectangle 5"/>
            <p:cNvSpPr>
              <a:spLocks noChangeArrowheads="1"/>
            </p:cNvSpPr>
            <p:nvPr/>
          </p:nvSpPr>
          <p:spPr bwMode="auto">
            <a:xfrm>
              <a:off x="0" y="730250"/>
              <a:ext cx="2832100" cy="571500"/>
            </a:xfrm>
            <a:prstGeom prst="rect">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59" name="Oval 6"/>
            <p:cNvSpPr>
              <a:spLocks noChangeArrowheads="1"/>
            </p:cNvSpPr>
            <p:nvPr/>
          </p:nvSpPr>
          <p:spPr bwMode="auto">
            <a:xfrm>
              <a:off x="2565400" y="520700"/>
              <a:ext cx="990600" cy="990600"/>
            </a:xfrm>
            <a:prstGeom prst="ellipse">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60" name="Rectangle 8"/>
            <p:cNvSpPr>
              <a:spLocks noChangeArrowheads="1"/>
            </p:cNvSpPr>
            <p:nvPr/>
          </p:nvSpPr>
          <p:spPr bwMode="auto">
            <a:xfrm>
              <a:off x="574283" y="797258"/>
              <a:ext cx="1813317"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2800" b="1">
                  <a:solidFill>
                    <a:srgbClr val="FFFFFF"/>
                  </a:solidFill>
                </a:rPr>
                <a:t>Question</a:t>
              </a:r>
              <a:r>
                <a:rPr lang="en-GB" altLang="en-US">
                  <a:solidFill>
                    <a:srgbClr val="FFFFFF"/>
                  </a:solidFill>
                </a:rPr>
                <a:t> </a:t>
              </a:r>
            </a:p>
          </p:txBody>
        </p:sp>
        <p:sp>
          <p:nvSpPr>
            <p:cNvPr id="53261" name="Rectangle 9"/>
            <p:cNvSpPr>
              <a:spLocks noChangeArrowheads="1"/>
            </p:cNvSpPr>
            <p:nvPr/>
          </p:nvSpPr>
          <p:spPr bwMode="auto">
            <a:xfrm>
              <a:off x="2833320" y="730250"/>
              <a:ext cx="470000"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4000" b="1" dirty="0">
                  <a:solidFill>
                    <a:srgbClr val="FFFFFF"/>
                  </a:solidFill>
                </a:rPr>
                <a:t>3</a:t>
              </a:r>
              <a:endParaRPr lang="en-GB" altLang="en-US" dirty="0">
                <a:solidFill>
                  <a:srgbClr val="FFFFFF"/>
                </a:solidFill>
              </a:endParaRPr>
            </a:p>
          </p:txBody>
        </p:sp>
      </p:grpSp>
      <p:sp>
        <p:nvSpPr>
          <p:cNvPr id="12" name="Rectangle 11"/>
          <p:cNvSpPr/>
          <p:nvPr/>
        </p:nvSpPr>
        <p:spPr>
          <a:xfrm>
            <a:off x="769938" y="1874838"/>
            <a:ext cx="8054975" cy="830262"/>
          </a:xfrm>
          <a:prstGeom prst="rect">
            <a:avLst/>
          </a:prstGeom>
        </p:spPr>
        <p:txBody>
          <a:bodyPr>
            <a:spAutoFit/>
          </a:bodyPr>
          <a:lstStyle/>
          <a:p>
            <a:pPr algn="ctr">
              <a:defRPr/>
            </a:pPr>
            <a:r>
              <a:rPr lang="en-US" altLang="en-US" sz="2400" b="1" kern="0" dirty="0">
                <a:solidFill>
                  <a:srgbClr val="00A8C8"/>
                </a:solidFill>
                <a:latin typeface="Arial" charset="0"/>
                <a:ea typeface="MS PGothic"/>
              </a:rPr>
              <a:t>Would you expect the </a:t>
            </a:r>
            <a:r>
              <a:rPr lang="en-US" altLang="en-US" sz="2400" b="1" kern="0" dirty="0" smtClean="0">
                <a:solidFill>
                  <a:srgbClr val="00A8C8"/>
                </a:solidFill>
                <a:latin typeface="Arial" charset="0"/>
                <a:ea typeface="MS PGothic"/>
              </a:rPr>
              <a:t>policy </a:t>
            </a:r>
            <a:r>
              <a:rPr lang="en-US" altLang="en-US" sz="2400" b="1" kern="0" dirty="0">
                <a:solidFill>
                  <a:srgbClr val="00A8C8"/>
                </a:solidFill>
                <a:latin typeface="Arial" charset="0"/>
                <a:ea typeface="MS PGothic"/>
              </a:rPr>
              <a:t>to have been subject to average?</a:t>
            </a:r>
            <a:endParaRPr lang="en-GB" altLang="en-US" sz="2400" b="1" kern="0" dirty="0">
              <a:solidFill>
                <a:srgbClr val="00A8C8"/>
              </a:solidFill>
              <a:latin typeface="Arial" charset="0"/>
              <a:ea typeface="MS PGothic"/>
            </a:endParaRPr>
          </a:p>
        </p:txBody>
      </p:sp>
      <p:sp>
        <p:nvSpPr>
          <p:cNvPr id="15" name="Rectangle 14"/>
          <p:cNvSpPr/>
          <p:nvPr/>
        </p:nvSpPr>
        <p:spPr>
          <a:xfrm>
            <a:off x="434975" y="3751263"/>
            <a:ext cx="8680450" cy="923330"/>
          </a:xfrm>
          <a:prstGeom prst="rect">
            <a:avLst/>
          </a:prstGeom>
        </p:spPr>
        <p:txBody>
          <a:bodyPr>
            <a:spAutoFit/>
          </a:bodyPr>
          <a:lstStyle/>
          <a:p>
            <a:pPr>
              <a:defRPr/>
            </a:pPr>
            <a:r>
              <a:rPr lang="en-US" altLang="en-US" sz="1800" b="1" kern="0" dirty="0">
                <a:solidFill>
                  <a:srgbClr val="404040"/>
                </a:solidFill>
                <a:latin typeface="Arial" charset="0"/>
                <a:ea typeface="MS PGothic"/>
              </a:rPr>
              <a:t>Yes it </a:t>
            </a:r>
            <a:r>
              <a:rPr lang="en-US" altLang="en-US" sz="1800" b="1" kern="0" dirty="0" smtClean="0">
                <a:solidFill>
                  <a:srgbClr val="404040"/>
                </a:solidFill>
                <a:latin typeface="Arial" charset="0"/>
                <a:ea typeface="MS PGothic"/>
              </a:rPr>
              <a:t>was</a:t>
            </a:r>
            <a:r>
              <a:rPr lang="en-US" altLang="en-US" sz="1800" b="1" kern="0" dirty="0">
                <a:solidFill>
                  <a:srgbClr val="404040"/>
                </a:solidFill>
                <a:latin typeface="Arial" charset="0"/>
                <a:ea typeface="MS PGothic"/>
              </a:rPr>
              <a:t>!</a:t>
            </a:r>
            <a:endParaRPr lang="en-US" altLang="en-US" sz="1800" b="1" kern="0" dirty="0" smtClean="0">
              <a:solidFill>
                <a:srgbClr val="404040"/>
              </a:solidFill>
              <a:latin typeface="Arial" charset="0"/>
              <a:ea typeface="MS PGothic"/>
            </a:endParaRPr>
          </a:p>
          <a:p>
            <a:pPr>
              <a:defRPr/>
            </a:pPr>
            <a:endParaRPr lang="en-US" altLang="en-US" sz="1800" b="1" kern="0" dirty="0">
              <a:solidFill>
                <a:srgbClr val="404040"/>
              </a:solidFill>
              <a:latin typeface="Arial" charset="0"/>
              <a:ea typeface="MS PGothic"/>
            </a:endParaRPr>
          </a:p>
          <a:p>
            <a:pPr>
              <a:defRPr/>
            </a:pPr>
            <a:r>
              <a:rPr lang="en-US" altLang="en-US" sz="1800" b="1" kern="0" dirty="0" smtClean="0">
                <a:solidFill>
                  <a:srgbClr val="404040"/>
                </a:solidFill>
                <a:latin typeface="Arial" charset="0"/>
                <a:ea typeface="MS PGothic"/>
              </a:rPr>
              <a:t>As </a:t>
            </a:r>
            <a:r>
              <a:rPr lang="en-US" altLang="en-US" sz="1800" b="1" kern="0" dirty="0">
                <a:solidFill>
                  <a:srgbClr val="404040"/>
                </a:solidFill>
                <a:latin typeface="Arial" charset="0"/>
                <a:ea typeface="MS PGothic"/>
              </a:rPr>
              <a:t>it happens there was no underinsurance.</a:t>
            </a:r>
          </a:p>
        </p:txBody>
      </p:sp>
    </p:spTree>
    <p:extLst>
      <p:ext uri="{BB962C8B-B14F-4D97-AF65-F5344CB8AC3E}">
        <p14:creationId xmlns:p14="http://schemas.microsoft.com/office/powerpoint/2010/main" val="13496643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bwMode="auto">
          <a:xfrm>
            <a:off x="435429" y="1640118"/>
            <a:ext cx="8679542" cy="1804379"/>
          </a:xfrm>
          <a:prstGeom prst="roundRect">
            <a:avLst/>
          </a:prstGeom>
          <a:ln>
            <a:headEnd type="none" w="med" len="med"/>
            <a:tailEnd type="none" w="med" len="med"/>
          </a:ln>
          <a:extLst/>
        </p:spPr>
        <p:style>
          <a:lnRef idx="0">
            <a:schemeClr val="accent3"/>
          </a:lnRef>
          <a:fillRef idx="3">
            <a:schemeClr val="accent3"/>
          </a:fillRef>
          <a:effectRef idx="3">
            <a:schemeClr val="accent3"/>
          </a:effectRef>
          <a:fontRef idx="minor">
            <a:schemeClr val="lt1"/>
          </a:fontRef>
        </p:style>
        <p:txBody>
          <a:bodyPr wrap="none" lIns="0" tIns="0" anchor="ctr"/>
          <a:lstStyle/>
          <a:p>
            <a:pPr algn="ctr">
              <a:lnSpc>
                <a:spcPct val="86000"/>
              </a:lnSpc>
              <a:defRPr/>
            </a:pPr>
            <a:endParaRPr lang="en-GB">
              <a:solidFill>
                <a:srgbClr val="000000"/>
              </a:solidFill>
            </a:endParaRPr>
          </a:p>
        </p:txBody>
      </p:sp>
      <p:sp>
        <p:nvSpPr>
          <p:cNvPr id="53253" name="Slide Number Placeholder 3"/>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8B20547C-9DD4-4EB8-9C75-3DA0A966351B}" type="slidenum">
              <a:rPr lang="en-GB" altLang="en-US" sz="1100">
                <a:solidFill>
                  <a:srgbClr val="002C77"/>
                </a:solidFill>
              </a:rPr>
              <a:pPr algn="r" eaLnBrk="1" hangingPunct="1">
                <a:lnSpc>
                  <a:spcPct val="100000"/>
                </a:lnSpc>
              </a:pPr>
              <a:t>18</a:t>
            </a:fld>
            <a:endParaRPr lang="en-GB" altLang="en-US" sz="1100">
              <a:solidFill>
                <a:srgbClr val="002C77"/>
              </a:solidFill>
            </a:endParaRPr>
          </a:p>
        </p:txBody>
      </p:sp>
      <p:grpSp>
        <p:nvGrpSpPr>
          <p:cNvPr id="53255" name="Group 10"/>
          <p:cNvGrpSpPr>
            <a:grpSpLocks/>
          </p:cNvGrpSpPr>
          <p:nvPr/>
        </p:nvGrpSpPr>
        <p:grpSpPr bwMode="auto">
          <a:xfrm>
            <a:off x="0" y="520700"/>
            <a:ext cx="3556000" cy="990600"/>
            <a:chOff x="0" y="520700"/>
            <a:chExt cx="3556000" cy="990600"/>
          </a:xfrm>
        </p:grpSpPr>
        <p:sp>
          <p:nvSpPr>
            <p:cNvPr id="53258" name="Rectangle 5"/>
            <p:cNvSpPr>
              <a:spLocks noChangeArrowheads="1"/>
            </p:cNvSpPr>
            <p:nvPr/>
          </p:nvSpPr>
          <p:spPr bwMode="auto">
            <a:xfrm>
              <a:off x="0" y="730250"/>
              <a:ext cx="2832100" cy="571500"/>
            </a:xfrm>
            <a:prstGeom prst="rect">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59" name="Oval 6"/>
            <p:cNvSpPr>
              <a:spLocks noChangeArrowheads="1"/>
            </p:cNvSpPr>
            <p:nvPr/>
          </p:nvSpPr>
          <p:spPr bwMode="auto">
            <a:xfrm>
              <a:off x="2565400" y="520700"/>
              <a:ext cx="990600" cy="990600"/>
            </a:xfrm>
            <a:prstGeom prst="ellipse">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60" name="Rectangle 8"/>
            <p:cNvSpPr>
              <a:spLocks noChangeArrowheads="1"/>
            </p:cNvSpPr>
            <p:nvPr/>
          </p:nvSpPr>
          <p:spPr bwMode="auto">
            <a:xfrm>
              <a:off x="574283" y="797258"/>
              <a:ext cx="1813317"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2800" b="1">
                  <a:solidFill>
                    <a:srgbClr val="FFFFFF"/>
                  </a:solidFill>
                </a:rPr>
                <a:t>Question</a:t>
              </a:r>
              <a:r>
                <a:rPr lang="en-GB" altLang="en-US">
                  <a:solidFill>
                    <a:srgbClr val="FFFFFF"/>
                  </a:solidFill>
                </a:rPr>
                <a:t> </a:t>
              </a:r>
            </a:p>
          </p:txBody>
        </p:sp>
        <p:sp>
          <p:nvSpPr>
            <p:cNvPr id="53261" name="Rectangle 9"/>
            <p:cNvSpPr>
              <a:spLocks noChangeArrowheads="1"/>
            </p:cNvSpPr>
            <p:nvPr/>
          </p:nvSpPr>
          <p:spPr bwMode="auto">
            <a:xfrm>
              <a:off x="2833320" y="730250"/>
              <a:ext cx="470000"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4000" b="1" dirty="0" smtClean="0">
                  <a:solidFill>
                    <a:srgbClr val="FFFFFF"/>
                  </a:solidFill>
                </a:rPr>
                <a:t>4</a:t>
              </a:r>
              <a:endParaRPr lang="en-GB" altLang="en-US" dirty="0">
                <a:solidFill>
                  <a:srgbClr val="FFFFFF"/>
                </a:solidFill>
              </a:endParaRPr>
            </a:p>
          </p:txBody>
        </p:sp>
      </p:grpSp>
      <p:sp>
        <p:nvSpPr>
          <p:cNvPr id="12" name="Rectangle 11"/>
          <p:cNvSpPr/>
          <p:nvPr/>
        </p:nvSpPr>
        <p:spPr>
          <a:xfrm>
            <a:off x="769938" y="1874838"/>
            <a:ext cx="8054975" cy="1569660"/>
          </a:xfrm>
          <a:prstGeom prst="rect">
            <a:avLst/>
          </a:prstGeom>
        </p:spPr>
        <p:txBody>
          <a:bodyPr>
            <a:spAutoFit/>
          </a:bodyPr>
          <a:lstStyle/>
          <a:p>
            <a:pPr algn="ctr">
              <a:defRPr/>
            </a:pPr>
            <a:r>
              <a:rPr lang="en-US" altLang="en-US" sz="2400" b="1" kern="0" dirty="0">
                <a:solidFill>
                  <a:srgbClr val="00A8C8"/>
                </a:solidFill>
                <a:latin typeface="Arial" charset="0"/>
                <a:ea typeface="MS PGothic"/>
              </a:rPr>
              <a:t>Would you expect the Policy to have been subject to any warranties? </a:t>
            </a:r>
            <a:endParaRPr lang="en-US" altLang="en-US" sz="2400" b="1" kern="0" dirty="0" smtClean="0">
              <a:solidFill>
                <a:srgbClr val="00A8C8"/>
              </a:solidFill>
              <a:latin typeface="Arial" charset="0"/>
              <a:ea typeface="MS PGothic"/>
            </a:endParaRPr>
          </a:p>
          <a:p>
            <a:pPr algn="ctr">
              <a:defRPr/>
            </a:pPr>
            <a:endParaRPr lang="en-US" altLang="en-US" sz="2400" b="1" kern="0" dirty="0">
              <a:solidFill>
                <a:srgbClr val="00A8C8"/>
              </a:solidFill>
              <a:latin typeface="Arial" charset="0"/>
              <a:ea typeface="MS PGothic"/>
            </a:endParaRPr>
          </a:p>
          <a:p>
            <a:pPr algn="ctr">
              <a:defRPr/>
            </a:pPr>
            <a:r>
              <a:rPr lang="en-US" altLang="en-US" sz="2400" b="1" kern="0" dirty="0">
                <a:solidFill>
                  <a:srgbClr val="00A8C8"/>
                </a:solidFill>
                <a:latin typeface="Arial" charset="0"/>
                <a:ea typeface="MS PGothic"/>
              </a:rPr>
              <a:t>What warranties might you expect?</a:t>
            </a:r>
            <a:endParaRPr lang="en-GB" altLang="en-US" sz="2400" b="1" kern="0" dirty="0">
              <a:solidFill>
                <a:srgbClr val="00A8C8"/>
              </a:solidFill>
              <a:latin typeface="Arial" charset="0"/>
              <a:ea typeface="MS PGothic"/>
            </a:endParaRPr>
          </a:p>
        </p:txBody>
      </p:sp>
      <p:sp>
        <p:nvSpPr>
          <p:cNvPr id="15" name="Rectangle 14"/>
          <p:cNvSpPr/>
          <p:nvPr/>
        </p:nvSpPr>
        <p:spPr>
          <a:xfrm>
            <a:off x="434975" y="3751263"/>
            <a:ext cx="8680450" cy="2585323"/>
          </a:xfrm>
          <a:prstGeom prst="rect">
            <a:avLst/>
          </a:prstGeom>
        </p:spPr>
        <p:txBody>
          <a:bodyPr>
            <a:spAutoFit/>
          </a:bodyPr>
          <a:lstStyle/>
          <a:p>
            <a:pPr marL="285750" indent="-285750">
              <a:buFontTx/>
              <a:buChar char="-"/>
              <a:defRPr/>
            </a:pPr>
            <a:r>
              <a:rPr lang="en-US" altLang="en-US" sz="1800" b="1" kern="0" dirty="0" smtClean="0">
                <a:solidFill>
                  <a:srgbClr val="404040"/>
                </a:solidFill>
                <a:latin typeface="Arial" charset="0"/>
                <a:ea typeface="MS PGothic"/>
              </a:rPr>
              <a:t>Hazardous </a:t>
            </a:r>
            <a:r>
              <a:rPr lang="en-US" altLang="en-US" sz="1800" b="1" kern="0" dirty="0">
                <a:solidFill>
                  <a:srgbClr val="404040"/>
                </a:solidFill>
                <a:latin typeface="Arial" charset="0"/>
                <a:ea typeface="MS PGothic"/>
              </a:rPr>
              <a:t>goods warranty </a:t>
            </a:r>
            <a:endParaRPr lang="en-US" altLang="en-US" sz="1800" b="1" kern="0" dirty="0" smtClean="0">
              <a:solidFill>
                <a:srgbClr val="404040"/>
              </a:solidFill>
              <a:latin typeface="Arial" charset="0"/>
              <a:ea typeface="MS PGothic"/>
            </a:endParaRPr>
          </a:p>
          <a:p>
            <a:pPr marL="285750" indent="-285750">
              <a:buFontTx/>
              <a:buChar char="-"/>
              <a:defRPr/>
            </a:pPr>
            <a:endParaRPr lang="en-US" altLang="en-US" sz="1800" b="1" kern="0" dirty="0">
              <a:solidFill>
                <a:srgbClr val="404040"/>
              </a:solidFill>
              <a:latin typeface="Arial" charset="0"/>
              <a:ea typeface="MS PGothic"/>
            </a:endParaRPr>
          </a:p>
          <a:p>
            <a:pPr marL="285750" indent="-285750">
              <a:buFontTx/>
              <a:buChar char="-"/>
              <a:defRPr/>
            </a:pPr>
            <a:r>
              <a:rPr lang="en-US" altLang="en-US" sz="1800" b="1" kern="0" dirty="0" smtClean="0">
                <a:solidFill>
                  <a:srgbClr val="404040"/>
                </a:solidFill>
                <a:latin typeface="Arial" charset="0"/>
                <a:ea typeface="MS PGothic"/>
              </a:rPr>
              <a:t>Insured </a:t>
            </a:r>
            <a:r>
              <a:rPr lang="en-US" altLang="en-US" sz="1800" b="1" kern="0" dirty="0">
                <a:solidFill>
                  <a:srgbClr val="404040"/>
                </a:solidFill>
                <a:latin typeface="Arial" charset="0"/>
                <a:ea typeface="MS PGothic"/>
              </a:rPr>
              <a:t>premises to be maintained in very good condition and proper housekeeping to be followed at all </a:t>
            </a:r>
            <a:r>
              <a:rPr lang="en-US" altLang="en-US" sz="1800" b="1" kern="0" dirty="0" smtClean="0">
                <a:solidFill>
                  <a:srgbClr val="404040"/>
                </a:solidFill>
                <a:latin typeface="Arial" charset="0"/>
                <a:ea typeface="MS PGothic"/>
              </a:rPr>
              <a:t>times</a:t>
            </a:r>
            <a:endParaRPr lang="en-US" altLang="en-US" sz="1800" b="1" kern="0" dirty="0">
              <a:solidFill>
                <a:srgbClr val="404040"/>
              </a:solidFill>
              <a:latin typeface="Arial" charset="0"/>
              <a:ea typeface="MS PGothic"/>
            </a:endParaRPr>
          </a:p>
          <a:p>
            <a:pPr marL="285750" indent="-285750">
              <a:buFontTx/>
              <a:buChar char="-"/>
              <a:defRPr/>
            </a:pPr>
            <a:endParaRPr lang="en-US" altLang="en-US" sz="1800" b="1" kern="0" dirty="0">
              <a:solidFill>
                <a:srgbClr val="404040"/>
              </a:solidFill>
              <a:latin typeface="Arial" charset="0"/>
              <a:ea typeface="MS PGothic"/>
            </a:endParaRPr>
          </a:p>
          <a:p>
            <a:pPr marL="285750" indent="-285750">
              <a:buFontTx/>
              <a:buChar char="-"/>
              <a:defRPr/>
            </a:pPr>
            <a:r>
              <a:rPr lang="en-US" altLang="en-US" sz="1800" b="1" kern="0" dirty="0" smtClean="0">
                <a:solidFill>
                  <a:srgbClr val="404040"/>
                </a:solidFill>
                <a:latin typeface="Arial" charset="0"/>
                <a:ea typeface="MS PGothic"/>
              </a:rPr>
              <a:t>All </a:t>
            </a:r>
            <a:r>
              <a:rPr lang="en-US" altLang="en-US" sz="1800" b="1" kern="0" dirty="0">
                <a:solidFill>
                  <a:srgbClr val="404040"/>
                </a:solidFill>
                <a:latin typeface="Arial" charset="0"/>
                <a:ea typeface="MS PGothic"/>
              </a:rPr>
              <a:t>fire-fighting equipment to be maintained in full working </a:t>
            </a:r>
            <a:r>
              <a:rPr lang="en-US" altLang="en-US" sz="1800" b="1" kern="0" dirty="0" smtClean="0">
                <a:solidFill>
                  <a:srgbClr val="404040"/>
                </a:solidFill>
                <a:latin typeface="Arial" charset="0"/>
                <a:ea typeface="MS PGothic"/>
              </a:rPr>
              <a:t>condition</a:t>
            </a:r>
          </a:p>
          <a:p>
            <a:pPr>
              <a:defRPr/>
            </a:pPr>
            <a:endParaRPr lang="en-US" altLang="en-US" sz="1800" b="1" kern="0" dirty="0">
              <a:solidFill>
                <a:srgbClr val="404040"/>
              </a:solidFill>
              <a:latin typeface="Arial" charset="0"/>
              <a:ea typeface="MS PGothic"/>
            </a:endParaRPr>
          </a:p>
          <a:p>
            <a:pPr marL="285750" indent="-285750">
              <a:buFontTx/>
              <a:buChar char="-"/>
              <a:defRPr/>
            </a:pPr>
            <a:r>
              <a:rPr lang="en-US" altLang="en-US" sz="1800" b="1" kern="0" dirty="0" smtClean="0">
                <a:solidFill>
                  <a:srgbClr val="404040"/>
                </a:solidFill>
                <a:latin typeface="Arial" charset="0"/>
                <a:ea typeface="MS PGothic"/>
              </a:rPr>
              <a:t>The </a:t>
            </a:r>
            <a:r>
              <a:rPr lang="en-US" altLang="en-US" sz="1800" b="1" kern="0" dirty="0">
                <a:solidFill>
                  <a:srgbClr val="404040"/>
                </a:solidFill>
                <a:latin typeface="Arial" charset="0"/>
                <a:ea typeface="MS PGothic"/>
              </a:rPr>
              <a:t>Insured to comply with Civil Defence regulations regarding fire safety and fire-fighting equipment and hold valid Civil Defence </a:t>
            </a:r>
            <a:r>
              <a:rPr lang="en-US" altLang="en-US" sz="1800" b="1" kern="0" dirty="0" smtClean="0">
                <a:solidFill>
                  <a:srgbClr val="404040"/>
                </a:solidFill>
                <a:latin typeface="Arial" charset="0"/>
                <a:ea typeface="MS PGothic"/>
              </a:rPr>
              <a:t>certifications</a:t>
            </a:r>
          </a:p>
        </p:txBody>
      </p:sp>
    </p:spTree>
    <p:extLst>
      <p:ext uri="{BB962C8B-B14F-4D97-AF65-F5344CB8AC3E}">
        <p14:creationId xmlns:p14="http://schemas.microsoft.com/office/powerpoint/2010/main" val="539408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a:xfrm>
            <a:off x="688975" y="1608138"/>
            <a:ext cx="8234363" cy="423862"/>
          </a:xfrm>
        </p:spPr>
        <p:txBody>
          <a:bodyPr/>
          <a:lstStyle/>
          <a:p>
            <a:pPr eaLnBrk="1" hangingPunct="1">
              <a:defRPr/>
            </a:pPr>
            <a:r>
              <a:rPr lang="en-GB" sz="3200" dirty="0"/>
              <a:t>Key </a:t>
            </a:r>
            <a:r>
              <a:rPr lang="en-GB" sz="3200" dirty="0" smtClean="0"/>
              <a:t>Roles </a:t>
            </a:r>
            <a:r>
              <a:rPr lang="en-GB" sz="3200" dirty="0"/>
              <a:t>in the </a:t>
            </a:r>
            <a:r>
              <a:rPr lang="en-GB" sz="3200" dirty="0" smtClean="0"/>
              <a:t>Claims </a:t>
            </a:r>
            <a:r>
              <a:rPr lang="en-GB" sz="3200" dirty="0"/>
              <a:t>P</a:t>
            </a:r>
            <a:r>
              <a:rPr lang="en-GB" sz="3200" dirty="0" smtClean="0"/>
              <a:t>rocess</a:t>
            </a:r>
            <a:endParaRPr lang="en-GB" sz="3000" b="1" kern="1200" dirty="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354013" y="141288"/>
            <a:ext cx="1949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400" b="1">
                <a:solidFill>
                  <a:srgbClr val="0057A6"/>
                </a:solidFill>
              </a:rPr>
              <a:t>Preparation &amp; Prevention</a:t>
            </a:r>
          </a:p>
        </p:txBody>
      </p:sp>
      <p:sp>
        <p:nvSpPr>
          <p:cNvPr id="795651" name="AutoShape 3"/>
          <p:cNvSpPr>
            <a:spLocks noChangeArrowheads="1"/>
          </p:cNvSpPr>
          <p:nvPr/>
        </p:nvSpPr>
        <p:spPr bwMode="auto">
          <a:xfrm>
            <a:off x="2574925" y="958850"/>
            <a:ext cx="6519863" cy="527050"/>
          </a:xfrm>
          <a:prstGeom prst="leftArrowCallout">
            <a:avLst>
              <a:gd name="adj1" fmla="val 25000"/>
              <a:gd name="adj2" fmla="val 25000"/>
              <a:gd name="adj3" fmla="val 206117"/>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Important to start on the right foot - set the tone </a:t>
            </a:r>
          </a:p>
          <a:p>
            <a:pPr>
              <a:lnSpc>
                <a:spcPct val="100000"/>
              </a:lnSpc>
              <a:spcBef>
                <a:spcPct val="50000"/>
              </a:spcBef>
            </a:pPr>
            <a:r>
              <a:rPr lang="en-GB" altLang="en-US" sz="1200">
                <a:solidFill>
                  <a:srgbClr val="000000"/>
                </a:solidFill>
              </a:rPr>
              <a:t>for the way the claim will proceed</a:t>
            </a:r>
          </a:p>
        </p:txBody>
      </p:sp>
      <p:sp>
        <p:nvSpPr>
          <p:cNvPr id="795652" name="AutoShape 4"/>
          <p:cNvSpPr>
            <a:spLocks noChangeArrowheads="1"/>
          </p:cNvSpPr>
          <p:nvPr/>
        </p:nvSpPr>
        <p:spPr bwMode="auto">
          <a:xfrm>
            <a:off x="2573338" y="1593850"/>
            <a:ext cx="6521450" cy="528638"/>
          </a:xfrm>
          <a:prstGeom prst="leftArrowCallout">
            <a:avLst>
              <a:gd name="adj1" fmla="val 25000"/>
              <a:gd name="adj2" fmla="val 25000"/>
              <a:gd name="adj3" fmla="val 205548"/>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Has the policy been triggered?</a:t>
            </a:r>
          </a:p>
        </p:txBody>
      </p:sp>
      <p:sp>
        <p:nvSpPr>
          <p:cNvPr id="795653" name="AutoShape 5"/>
          <p:cNvSpPr>
            <a:spLocks noChangeArrowheads="1"/>
          </p:cNvSpPr>
          <p:nvPr/>
        </p:nvSpPr>
        <p:spPr bwMode="auto">
          <a:xfrm>
            <a:off x="2562225" y="2239963"/>
            <a:ext cx="6519863" cy="523875"/>
          </a:xfrm>
          <a:prstGeom prst="leftArrowCallout">
            <a:avLst>
              <a:gd name="adj1" fmla="val 25000"/>
              <a:gd name="adj2" fmla="val 25000"/>
              <a:gd name="adj3" fmla="val 207367"/>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Plan of action</a:t>
            </a:r>
          </a:p>
        </p:txBody>
      </p:sp>
      <p:sp>
        <p:nvSpPr>
          <p:cNvPr id="795654" name="AutoShape 6"/>
          <p:cNvSpPr>
            <a:spLocks noChangeArrowheads="1"/>
          </p:cNvSpPr>
          <p:nvPr/>
        </p:nvSpPr>
        <p:spPr bwMode="auto">
          <a:xfrm>
            <a:off x="2562225" y="2878138"/>
            <a:ext cx="6516688" cy="525462"/>
          </a:xfrm>
          <a:prstGeom prst="leftArrowCallout">
            <a:avLst>
              <a:gd name="adj1" fmla="val 25000"/>
              <a:gd name="adj2" fmla="val 25000"/>
              <a:gd name="adj3" fmla="val 206640"/>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Communicate loss to insurers</a:t>
            </a:r>
          </a:p>
        </p:txBody>
      </p:sp>
      <p:sp>
        <p:nvSpPr>
          <p:cNvPr id="795655" name="AutoShape 7"/>
          <p:cNvSpPr>
            <a:spLocks noChangeArrowheads="1"/>
          </p:cNvSpPr>
          <p:nvPr/>
        </p:nvSpPr>
        <p:spPr bwMode="auto">
          <a:xfrm>
            <a:off x="2551113" y="3522663"/>
            <a:ext cx="6526212" cy="531812"/>
          </a:xfrm>
          <a:prstGeom prst="leftArrowCallout">
            <a:avLst>
              <a:gd name="adj1" fmla="val 25000"/>
              <a:gd name="adj2" fmla="val 25000"/>
              <a:gd name="adj3" fmla="val 204471"/>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Prove your claim!</a:t>
            </a:r>
          </a:p>
        </p:txBody>
      </p:sp>
      <p:grpSp>
        <p:nvGrpSpPr>
          <p:cNvPr id="62472" name="Group 8"/>
          <p:cNvGrpSpPr>
            <a:grpSpLocks/>
          </p:cNvGrpSpPr>
          <p:nvPr/>
        </p:nvGrpSpPr>
        <p:grpSpPr bwMode="auto">
          <a:xfrm>
            <a:off x="2533650" y="136525"/>
            <a:ext cx="6550025" cy="692150"/>
            <a:chOff x="1552" y="266"/>
            <a:chExt cx="4299" cy="387"/>
          </a:xfrm>
        </p:grpSpPr>
        <p:sp>
          <p:nvSpPr>
            <p:cNvPr id="62480" name="AutoShape 9"/>
            <p:cNvSpPr>
              <a:spLocks noChangeArrowheads="1"/>
            </p:cNvSpPr>
            <p:nvPr/>
          </p:nvSpPr>
          <p:spPr bwMode="auto">
            <a:xfrm rot="10800000">
              <a:off x="1552" y="267"/>
              <a:ext cx="4299" cy="336"/>
            </a:xfrm>
            <a:prstGeom prst="chevron">
              <a:avLst>
                <a:gd name="adj" fmla="val 319866"/>
              </a:avLst>
            </a:prstGeom>
            <a:solidFill>
              <a:srgbClr val="DFF2FB"/>
            </a:solidFill>
            <a:ln w="9525" algn="ctr">
              <a:solidFill>
                <a:schemeClr val="accent1"/>
              </a:solidFill>
              <a:prstDash val="lg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62481" name="Text Box 10"/>
            <p:cNvSpPr txBox="1">
              <a:spLocks noChangeArrowheads="1"/>
            </p:cNvSpPr>
            <p:nvPr/>
          </p:nvSpPr>
          <p:spPr bwMode="auto">
            <a:xfrm>
              <a:off x="2229" y="266"/>
              <a:ext cx="2486" cy="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100">
                  <a:solidFill>
                    <a:srgbClr val="3F3F3F"/>
                  </a:solidFill>
                </a:rPr>
                <a:t>Understand the clients business, client training, wording analysis, claims protocol, provide claims data, case studies</a:t>
              </a:r>
            </a:p>
          </p:txBody>
        </p:sp>
      </p:grpSp>
      <p:sp>
        <p:nvSpPr>
          <p:cNvPr id="62473" name="Text Box 14"/>
          <p:cNvSpPr txBox="1">
            <a:spLocks noChangeArrowheads="1"/>
          </p:cNvSpPr>
          <p:nvPr/>
        </p:nvSpPr>
        <p:spPr bwMode="auto">
          <a:xfrm>
            <a:off x="4929188" y="4421188"/>
            <a:ext cx="3886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62474" name="AutoShape 18"/>
          <p:cNvSpPr>
            <a:spLocks noChangeArrowheads="1"/>
          </p:cNvSpPr>
          <p:nvPr/>
        </p:nvSpPr>
        <p:spPr bwMode="auto">
          <a:xfrm>
            <a:off x="104775" y="962025"/>
            <a:ext cx="2451100" cy="627063"/>
          </a:xfrm>
          <a:prstGeom prst="downArrowCallout">
            <a:avLst>
              <a:gd name="adj1" fmla="val 97721"/>
              <a:gd name="adj2" fmla="val 97703"/>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Notification and Acknowledgement</a:t>
            </a:r>
          </a:p>
        </p:txBody>
      </p:sp>
      <p:sp>
        <p:nvSpPr>
          <p:cNvPr id="62475" name="AutoShape 19"/>
          <p:cNvSpPr>
            <a:spLocks noChangeArrowheads="1"/>
          </p:cNvSpPr>
          <p:nvPr/>
        </p:nvSpPr>
        <p:spPr bwMode="auto">
          <a:xfrm>
            <a:off x="111125" y="1604963"/>
            <a:ext cx="2447925" cy="619125"/>
          </a:xfrm>
          <a:prstGeom prst="downArrowCallout">
            <a:avLst>
              <a:gd name="adj1" fmla="val 98846"/>
              <a:gd name="adj2" fmla="val 98828"/>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Coverage</a:t>
            </a:r>
          </a:p>
        </p:txBody>
      </p:sp>
      <p:sp>
        <p:nvSpPr>
          <p:cNvPr id="795668" name="AutoShape 20"/>
          <p:cNvSpPr>
            <a:spLocks noChangeArrowheads="1"/>
          </p:cNvSpPr>
          <p:nvPr/>
        </p:nvSpPr>
        <p:spPr bwMode="auto">
          <a:xfrm>
            <a:off x="101600" y="2243138"/>
            <a:ext cx="2446338" cy="625475"/>
          </a:xfrm>
          <a:prstGeom prst="downArrowCallout">
            <a:avLst>
              <a:gd name="adj1" fmla="val 97779"/>
              <a:gd name="adj2" fmla="val 97761"/>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b="1">
                <a:solidFill>
                  <a:srgbClr val="FF0000"/>
                </a:solidFill>
              </a:rPr>
              <a:t>Claim Strategy</a:t>
            </a:r>
          </a:p>
        </p:txBody>
      </p:sp>
      <p:sp>
        <p:nvSpPr>
          <p:cNvPr id="795669" name="AutoShape 21"/>
          <p:cNvSpPr>
            <a:spLocks noChangeArrowheads="1"/>
          </p:cNvSpPr>
          <p:nvPr/>
        </p:nvSpPr>
        <p:spPr bwMode="auto">
          <a:xfrm>
            <a:off x="101600" y="2882900"/>
            <a:ext cx="2449513" cy="630238"/>
          </a:xfrm>
          <a:prstGeom prst="downArrowCallout">
            <a:avLst>
              <a:gd name="adj1" fmla="val 97166"/>
              <a:gd name="adj2" fmla="val 97148"/>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Insurer Contact</a:t>
            </a:r>
          </a:p>
        </p:txBody>
      </p:sp>
      <p:sp>
        <p:nvSpPr>
          <p:cNvPr id="795670" name="AutoShape 22"/>
          <p:cNvSpPr>
            <a:spLocks noChangeArrowheads="1"/>
          </p:cNvSpPr>
          <p:nvPr/>
        </p:nvSpPr>
        <p:spPr bwMode="auto">
          <a:xfrm>
            <a:off x="103188" y="3527425"/>
            <a:ext cx="2444750" cy="633413"/>
          </a:xfrm>
          <a:prstGeom prst="downArrowCallout">
            <a:avLst>
              <a:gd name="adj1" fmla="val 96491"/>
              <a:gd name="adj2" fmla="val 96473"/>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Information Gathering and Analysis</a:t>
            </a:r>
            <a:endParaRPr lang="en-GB" altLang="en-US" sz="1200">
              <a:solidFill>
                <a:srgbClr val="3F3F3F"/>
              </a:solidFill>
            </a:endParaRPr>
          </a:p>
        </p:txBody>
      </p:sp>
      <p:sp>
        <p:nvSpPr>
          <p:cNvPr id="18" name="TextBox 17"/>
          <p:cNvSpPr txBox="1">
            <a:spLocks noChangeArrowheads="1"/>
          </p:cNvSpPr>
          <p:nvPr/>
        </p:nvSpPr>
        <p:spPr bwMode="auto">
          <a:xfrm>
            <a:off x="2816225" y="962025"/>
            <a:ext cx="6132513"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60000"/>
              </a:spcBef>
              <a:buClr>
                <a:schemeClr val="tx1"/>
              </a:buClr>
              <a:buSzPct val="90000"/>
              <a:buFont typeface="Wingdings" pitchFamily="2" charset="2"/>
              <a:buChar char="§"/>
              <a:defRPr sz="2000">
                <a:solidFill>
                  <a:schemeClr val="tx1"/>
                </a:solidFill>
                <a:latin typeface="Arial" pitchFamily="34" charset="0"/>
              </a:defRPr>
            </a:lvl1pPr>
            <a:lvl2pPr marL="800100" indent="-342900" eaLnBrk="0" hangingPunct="0">
              <a:spcBef>
                <a:spcPct val="20000"/>
              </a:spcBef>
              <a:buClr>
                <a:schemeClr val="tx1"/>
              </a:buClr>
              <a:buSzPct val="90000"/>
              <a:buFont typeface="Arial" pitchFamily="34" charset="0"/>
              <a:buChar char="–"/>
              <a:defRPr sz="2000">
                <a:solidFill>
                  <a:schemeClr val="tx1"/>
                </a:solidFill>
                <a:latin typeface="Arial" pitchFamily="34" charset="0"/>
              </a:defRPr>
            </a:lvl2pPr>
            <a:lvl3pPr marL="1143000" indent="-228600" eaLnBrk="0" hangingPunct="0">
              <a:spcBef>
                <a:spcPct val="20000"/>
              </a:spcBef>
              <a:buClr>
                <a:schemeClr val="tx1"/>
              </a:buClr>
              <a:buFont typeface="Wingdings" pitchFamily="2" charset="2"/>
              <a:buChar char="ú"/>
              <a:defRPr sz="2000">
                <a:solidFill>
                  <a:schemeClr val="tx1"/>
                </a:solidFill>
                <a:latin typeface="Arial" pitchFamily="34" charset="0"/>
              </a:defRPr>
            </a:lvl3pPr>
            <a:lvl4pPr marL="1600200" indent="-228600" eaLnBrk="0" hangingPunct="0">
              <a:spcBef>
                <a:spcPct val="20000"/>
              </a:spcBef>
              <a:buClr>
                <a:schemeClr val="tx1"/>
              </a:buClr>
              <a:buSzPct val="90000"/>
              <a:buFont typeface="Arial" pitchFamily="34" charset="0"/>
              <a:buChar char="-"/>
              <a:defRPr sz="2000">
                <a:solidFill>
                  <a:schemeClr val="tx1"/>
                </a:solidFill>
                <a:latin typeface="Arial" pitchFamily="34" charset="0"/>
              </a:defRPr>
            </a:lvl4pPr>
            <a:lvl5pPr marL="2057400" indent="-228600" eaLnBrk="0" hangingPunct="0">
              <a:spcBef>
                <a:spcPct val="20000"/>
              </a:spcBef>
              <a:buClr>
                <a:schemeClr val="bg2"/>
              </a:buClr>
              <a:buSzPct val="90000"/>
              <a:buFont typeface="Arial" pitchFamily="34" charset="0"/>
              <a:buChar char="-"/>
              <a:defRPr sz="2000">
                <a:solidFill>
                  <a:schemeClr val="tx1"/>
                </a:solidFill>
                <a:latin typeface="Arial" pitchFamily="34" charset="0"/>
              </a:defRPr>
            </a:lvl5pPr>
            <a:lvl6pPr marL="25146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6pPr>
            <a:lvl7pPr marL="29718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7pPr>
            <a:lvl8pPr marL="34290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8pPr>
            <a:lvl9pPr marL="3886200" indent="-228600" eaLnBrk="0" fontAlgn="base" hangingPunct="0">
              <a:spcBef>
                <a:spcPct val="20000"/>
              </a:spcBef>
              <a:spcAft>
                <a:spcPct val="0"/>
              </a:spcAft>
              <a:buClr>
                <a:schemeClr val="bg2"/>
              </a:buClr>
              <a:buSzPct val="90000"/>
              <a:buFont typeface="Arial" pitchFamily="34" charset="0"/>
              <a:buChar char="-"/>
              <a:defRPr sz="2000">
                <a:solidFill>
                  <a:schemeClr val="tx1"/>
                </a:solidFill>
                <a:latin typeface="Arial" pitchFamily="34" charset="0"/>
              </a:defRPr>
            </a:lvl9pPr>
          </a:lstStyle>
          <a:p>
            <a:pPr eaLnBrk="1" hangingPunct="1">
              <a:lnSpc>
                <a:spcPct val="86000"/>
              </a:lnSpc>
              <a:spcBef>
                <a:spcPct val="0"/>
              </a:spcBef>
              <a:buClrTx/>
              <a:buSzTx/>
              <a:buFont typeface="Arial" pitchFamily="34" charset="0"/>
              <a:buChar char="•"/>
            </a:pPr>
            <a:r>
              <a:rPr lang="en-GB" altLang="en-US" b="1">
                <a:solidFill>
                  <a:srgbClr val="000000"/>
                </a:solidFill>
              </a:rPr>
              <a:t>Insurers experts investigate &amp; engage with Insurers</a:t>
            </a:r>
          </a:p>
          <a:p>
            <a:pPr eaLnBrk="1" hangingPunct="1">
              <a:lnSpc>
                <a:spcPct val="86000"/>
              </a:lnSpc>
              <a:spcBef>
                <a:spcPct val="0"/>
              </a:spcBef>
              <a:buClrTx/>
              <a:buSzTx/>
              <a:buFont typeface="Arial" pitchFamily="34" charset="0"/>
              <a:buChar char="•"/>
            </a:pPr>
            <a:endParaRPr lang="en-GB" altLang="en-US">
              <a:solidFill>
                <a:srgbClr val="000000"/>
              </a:solidFill>
            </a:endParaRPr>
          </a:p>
          <a:p>
            <a:pPr lvl="1" eaLnBrk="1" hangingPunct="1">
              <a:lnSpc>
                <a:spcPct val="86000"/>
              </a:lnSpc>
              <a:spcBef>
                <a:spcPct val="0"/>
              </a:spcBef>
              <a:buClrTx/>
              <a:buSzTx/>
              <a:buFont typeface="Arial" pitchFamily="34" charset="0"/>
              <a:buChar char="•"/>
            </a:pPr>
            <a:r>
              <a:rPr lang="en-GB" altLang="en-US" sz="1800">
                <a:solidFill>
                  <a:srgbClr val="000000"/>
                </a:solidFill>
              </a:rPr>
              <a:t>Damage</a:t>
            </a:r>
          </a:p>
          <a:p>
            <a:pPr lvl="1" eaLnBrk="1" hangingPunct="1">
              <a:lnSpc>
                <a:spcPct val="86000"/>
              </a:lnSpc>
              <a:spcBef>
                <a:spcPct val="0"/>
              </a:spcBef>
              <a:buClrTx/>
              <a:buSzTx/>
              <a:buFont typeface="Arial" pitchFamily="34" charset="0"/>
              <a:buChar char="•"/>
            </a:pPr>
            <a:r>
              <a:rPr lang="en-GB" altLang="en-US" sz="1800">
                <a:solidFill>
                  <a:srgbClr val="000000"/>
                </a:solidFill>
              </a:rPr>
              <a:t>Root Cause</a:t>
            </a:r>
          </a:p>
          <a:p>
            <a:pPr lvl="1" eaLnBrk="1" hangingPunct="1">
              <a:lnSpc>
                <a:spcPct val="86000"/>
              </a:lnSpc>
              <a:spcBef>
                <a:spcPct val="0"/>
              </a:spcBef>
              <a:buClrTx/>
              <a:buSzTx/>
              <a:buFont typeface="Arial" pitchFamily="34" charset="0"/>
              <a:buChar char="•"/>
            </a:pPr>
            <a:r>
              <a:rPr lang="en-GB" altLang="en-US" sz="1800">
                <a:solidFill>
                  <a:srgbClr val="000000"/>
                </a:solidFill>
              </a:rPr>
              <a:t>Costs</a:t>
            </a:r>
          </a:p>
          <a:p>
            <a:pPr eaLnBrk="1" hangingPunct="1">
              <a:lnSpc>
                <a:spcPct val="86000"/>
              </a:lnSpc>
              <a:spcBef>
                <a:spcPct val="0"/>
              </a:spcBef>
              <a:buClrTx/>
              <a:buSzTx/>
              <a:buFont typeface="Arial" pitchFamily="34" charset="0"/>
              <a:buChar char="•"/>
            </a:pPr>
            <a:endParaRPr lang="en-GB" altLang="en-US">
              <a:solidFill>
                <a:srgbClr val="000000"/>
              </a:solidFill>
            </a:endParaRPr>
          </a:p>
          <a:p>
            <a:pPr eaLnBrk="1" hangingPunct="1">
              <a:lnSpc>
                <a:spcPct val="86000"/>
              </a:lnSpc>
              <a:spcBef>
                <a:spcPct val="0"/>
              </a:spcBef>
              <a:buClrTx/>
              <a:buSzTx/>
              <a:buFont typeface="Arial" pitchFamily="34" charset="0"/>
              <a:buChar char="•"/>
            </a:pPr>
            <a:r>
              <a:rPr lang="en-GB" altLang="en-US" b="1">
                <a:solidFill>
                  <a:srgbClr val="000000"/>
                </a:solidFill>
              </a:rPr>
              <a:t>Establish coverage early</a:t>
            </a:r>
          </a:p>
          <a:p>
            <a:pPr lvl="1" eaLnBrk="1" hangingPunct="1">
              <a:lnSpc>
                <a:spcPct val="86000"/>
              </a:lnSpc>
              <a:spcBef>
                <a:spcPct val="0"/>
              </a:spcBef>
              <a:buClrTx/>
              <a:buSzTx/>
              <a:buFont typeface="Arial" pitchFamily="34" charset="0"/>
              <a:buChar char="•"/>
            </a:pPr>
            <a:endParaRPr lang="en-GB" altLang="en-US">
              <a:solidFill>
                <a:srgbClr val="000000"/>
              </a:solidFill>
            </a:endParaRPr>
          </a:p>
          <a:p>
            <a:pPr lvl="1" eaLnBrk="1" hangingPunct="1">
              <a:lnSpc>
                <a:spcPct val="86000"/>
              </a:lnSpc>
              <a:spcBef>
                <a:spcPct val="0"/>
              </a:spcBef>
              <a:buClrTx/>
              <a:buSzTx/>
              <a:buFont typeface="Arial" pitchFamily="34" charset="0"/>
              <a:buChar char="•"/>
            </a:pPr>
            <a:r>
              <a:rPr lang="en-GB" altLang="en-US" sz="1800">
                <a:solidFill>
                  <a:srgbClr val="000000"/>
                </a:solidFill>
              </a:rPr>
              <a:t>Pursue interim payments</a:t>
            </a:r>
          </a:p>
          <a:p>
            <a:pPr eaLnBrk="1" hangingPunct="1">
              <a:lnSpc>
                <a:spcPct val="86000"/>
              </a:lnSpc>
              <a:spcBef>
                <a:spcPct val="0"/>
              </a:spcBef>
              <a:buClrTx/>
              <a:buSzTx/>
              <a:buFont typeface="Arial" pitchFamily="34" charset="0"/>
              <a:buChar char="•"/>
            </a:pPr>
            <a:endParaRPr lang="en-GB" altLang="en-US">
              <a:solidFill>
                <a:srgbClr val="000000"/>
              </a:solidFill>
            </a:endParaRPr>
          </a:p>
          <a:p>
            <a:pPr eaLnBrk="1" hangingPunct="1">
              <a:lnSpc>
                <a:spcPct val="86000"/>
              </a:lnSpc>
              <a:spcBef>
                <a:spcPct val="0"/>
              </a:spcBef>
              <a:buClrTx/>
              <a:buSzTx/>
              <a:buFont typeface="Arial" pitchFamily="34" charset="0"/>
              <a:buChar char="•"/>
            </a:pPr>
            <a:r>
              <a:rPr lang="en-GB" altLang="en-US" b="1">
                <a:solidFill>
                  <a:srgbClr val="000000"/>
                </a:solidFill>
              </a:rPr>
              <a:t>Communication with all parties</a:t>
            </a:r>
          </a:p>
          <a:p>
            <a:pPr lvl="1" eaLnBrk="1" hangingPunct="1">
              <a:lnSpc>
                <a:spcPct val="86000"/>
              </a:lnSpc>
              <a:spcBef>
                <a:spcPct val="0"/>
              </a:spcBef>
              <a:buClrTx/>
              <a:buSzTx/>
              <a:buFont typeface="Arial" pitchFamily="34" charset="0"/>
              <a:buChar char="•"/>
            </a:pPr>
            <a:endParaRPr lang="en-GB" altLang="en-US">
              <a:solidFill>
                <a:srgbClr val="000000"/>
              </a:solidFill>
            </a:endParaRPr>
          </a:p>
          <a:p>
            <a:pPr lvl="1" eaLnBrk="1" hangingPunct="1">
              <a:lnSpc>
                <a:spcPct val="86000"/>
              </a:lnSpc>
              <a:spcBef>
                <a:spcPct val="0"/>
              </a:spcBef>
              <a:buClrTx/>
              <a:buSzTx/>
              <a:buFont typeface="Arial" pitchFamily="34" charset="0"/>
              <a:buChar char="•"/>
            </a:pPr>
            <a:r>
              <a:rPr lang="en-GB" altLang="en-US" sz="1800">
                <a:solidFill>
                  <a:srgbClr val="000000"/>
                </a:solidFill>
              </a:rPr>
              <a:t>Talk about the issues</a:t>
            </a:r>
          </a:p>
          <a:p>
            <a:pPr lvl="1" eaLnBrk="1" hangingPunct="1">
              <a:lnSpc>
                <a:spcPct val="86000"/>
              </a:lnSpc>
              <a:spcBef>
                <a:spcPct val="0"/>
              </a:spcBef>
              <a:buClrTx/>
              <a:buSzTx/>
              <a:buFont typeface="Arial" pitchFamily="34" charset="0"/>
              <a:buChar char="•"/>
            </a:pPr>
            <a:r>
              <a:rPr lang="en-GB" altLang="en-US" sz="1800">
                <a:solidFill>
                  <a:srgbClr val="000000"/>
                </a:solidFill>
              </a:rPr>
              <a:t>Never all black and white</a:t>
            </a:r>
          </a:p>
          <a:p>
            <a:pPr lvl="1" eaLnBrk="1" hangingPunct="1">
              <a:lnSpc>
                <a:spcPct val="86000"/>
              </a:lnSpc>
              <a:spcBef>
                <a:spcPct val="0"/>
              </a:spcBef>
              <a:buClrTx/>
              <a:buSzTx/>
              <a:buFont typeface="Arial" pitchFamily="34" charset="0"/>
              <a:buChar char="•"/>
            </a:pPr>
            <a:endParaRPr lang="en-GB" altLang="en-US">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795668"/>
                                        </p:tgtEl>
                                        <p:attrNameLst>
                                          <p:attrName>style.visibility</p:attrName>
                                        </p:attrNameLst>
                                      </p:cBhvr>
                                      <p:to>
                                        <p:strVal val="visible"/>
                                      </p:to>
                                    </p:set>
                                    <p:anim calcmode="lin" valueType="num">
                                      <p:cBhvr additive="base">
                                        <p:cTn id="7" dur="1000" fill="hold"/>
                                        <p:tgtEl>
                                          <p:spTgt spid="795668"/>
                                        </p:tgtEl>
                                        <p:attrNameLst>
                                          <p:attrName>ppt_x</p:attrName>
                                        </p:attrNameLst>
                                      </p:cBhvr>
                                      <p:tavLst>
                                        <p:tav tm="0">
                                          <p:val>
                                            <p:strVal val="#ppt_x"/>
                                          </p:val>
                                        </p:tav>
                                        <p:tav tm="100000">
                                          <p:val>
                                            <p:strVal val="#ppt_x"/>
                                          </p:val>
                                        </p:tav>
                                      </p:tavLst>
                                    </p:anim>
                                    <p:anim calcmode="lin" valueType="num">
                                      <p:cBhvr additive="base">
                                        <p:cTn id="8" dur="1000" fill="hold"/>
                                        <p:tgtEl>
                                          <p:spTgt spid="795668"/>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95653"/>
                                        </p:tgtEl>
                                        <p:attrNameLst>
                                          <p:attrName>style.visibility</p:attrName>
                                        </p:attrNameLst>
                                      </p:cBhvr>
                                      <p:to>
                                        <p:strVal val="visible"/>
                                      </p:to>
                                    </p:set>
                                    <p:anim calcmode="lin" valueType="num">
                                      <p:cBhvr additive="base">
                                        <p:cTn id="11" dur="1000" fill="hold"/>
                                        <p:tgtEl>
                                          <p:spTgt spid="795653"/>
                                        </p:tgtEl>
                                        <p:attrNameLst>
                                          <p:attrName>ppt_x</p:attrName>
                                        </p:attrNameLst>
                                      </p:cBhvr>
                                      <p:tavLst>
                                        <p:tav tm="0">
                                          <p:val>
                                            <p:strVal val="1+#ppt_w/2"/>
                                          </p:val>
                                        </p:tav>
                                        <p:tav tm="100000">
                                          <p:val>
                                            <p:strVal val="#ppt_x"/>
                                          </p:val>
                                        </p:tav>
                                      </p:tavLst>
                                    </p:anim>
                                    <p:anim calcmode="lin" valueType="num">
                                      <p:cBhvr additive="base">
                                        <p:cTn id="12" dur="1000" fill="hold"/>
                                        <p:tgtEl>
                                          <p:spTgt spid="795653"/>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795669"/>
                                        </p:tgtEl>
                                        <p:attrNameLst>
                                          <p:attrName>style.visibility</p:attrName>
                                        </p:attrNameLst>
                                      </p:cBhvr>
                                      <p:to>
                                        <p:strVal val="visible"/>
                                      </p:to>
                                    </p:set>
                                    <p:anim calcmode="lin" valueType="num">
                                      <p:cBhvr additive="base">
                                        <p:cTn id="17" dur="1000" fill="hold"/>
                                        <p:tgtEl>
                                          <p:spTgt spid="795669"/>
                                        </p:tgtEl>
                                        <p:attrNameLst>
                                          <p:attrName>ppt_x</p:attrName>
                                        </p:attrNameLst>
                                      </p:cBhvr>
                                      <p:tavLst>
                                        <p:tav tm="0">
                                          <p:val>
                                            <p:strVal val="#ppt_x"/>
                                          </p:val>
                                        </p:tav>
                                        <p:tav tm="100000">
                                          <p:val>
                                            <p:strVal val="#ppt_x"/>
                                          </p:val>
                                        </p:tav>
                                      </p:tavLst>
                                    </p:anim>
                                    <p:anim calcmode="lin" valueType="num">
                                      <p:cBhvr additive="base">
                                        <p:cTn id="18" dur="1000" fill="hold"/>
                                        <p:tgtEl>
                                          <p:spTgt spid="795669"/>
                                        </p:tgtEl>
                                        <p:attrNameLst>
                                          <p:attrName>ppt_y</p:attrName>
                                        </p:attrNameLst>
                                      </p:cBhvr>
                                      <p:tavLst>
                                        <p:tav tm="0">
                                          <p:val>
                                            <p:strVal val="0-#ppt_h/2"/>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795654"/>
                                        </p:tgtEl>
                                        <p:attrNameLst>
                                          <p:attrName>style.visibility</p:attrName>
                                        </p:attrNameLst>
                                      </p:cBhvr>
                                      <p:to>
                                        <p:strVal val="visible"/>
                                      </p:to>
                                    </p:set>
                                    <p:anim calcmode="lin" valueType="num">
                                      <p:cBhvr additive="base">
                                        <p:cTn id="21" dur="1000" fill="hold"/>
                                        <p:tgtEl>
                                          <p:spTgt spid="795654"/>
                                        </p:tgtEl>
                                        <p:attrNameLst>
                                          <p:attrName>ppt_x</p:attrName>
                                        </p:attrNameLst>
                                      </p:cBhvr>
                                      <p:tavLst>
                                        <p:tav tm="0">
                                          <p:val>
                                            <p:strVal val="1+#ppt_w/2"/>
                                          </p:val>
                                        </p:tav>
                                        <p:tav tm="100000">
                                          <p:val>
                                            <p:strVal val="#ppt_x"/>
                                          </p:val>
                                        </p:tav>
                                      </p:tavLst>
                                    </p:anim>
                                    <p:anim calcmode="lin" valueType="num">
                                      <p:cBhvr additive="base">
                                        <p:cTn id="22" dur="1000" fill="hold"/>
                                        <p:tgtEl>
                                          <p:spTgt spid="795654"/>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795670"/>
                                        </p:tgtEl>
                                        <p:attrNameLst>
                                          <p:attrName>style.visibility</p:attrName>
                                        </p:attrNameLst>
                                      </p:cBhvr>
                                      <p:to>
                                        <p:strVal val="visible"/>
                                      </p:to>
                                    </p:set>
                                    <p:anim calcmode="lin" valueType="num">
                                      <p:cBhvr additive="base">
                                        <p:cTn id="27" dur="1000" fill="hold"/>
                                        <p:tgtEl>
                                          <p:spTgt spid="795670"/>
                                        </p:tgtEl>
                                        <p:attrNameLst>
                                          <p:attrName>ppt_x</p:attrName>
                                        </p:attrNameLst>
                                      </p:cBhvr>
                                      <p:tavLst>
                                        <p:tav tm="0">
                                          <p:val>
                                            <p:strVal val="#ppt_x"/>
                                          </p:val>
                                        </p:tav>
                                        <p:tav tm="100000">
                                          <p:val>
                                            <p:strVal val="#ppt_x"/>
                                          </p:val>
                                        </p:tav>
                                      </p:tavLst>
                                    </p:anim>
                                    <p:anim calcmode="lin" valueType="num">
                                      <p:cBhvr additive="base">
                                        <p:cTn id="28" dur="1000" fill="hold"/>
                                        <p:tgtEl>
                                          <p:spTgt spid="795670"/>
                                        </p:tgtEl>
                                        <p:attrNameLst>
                                          <p:attrName>ppt_y</p:attrName>
                                        </p:attrNameLst>
                                      </p:cBhvr>
                                      <p:tavLst>
                                        <p:tav tm="0">
                                          <p:val>
                                            <p:strVal val="0-#ppt_h/2"/>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795655"/>
                                        </p:tgtEl>
                                        <p:attrNameLst>
                                          <p:attrName>style.visibility</p:attrName>
                                        </p:attrNameLst>
                                      </p:cBhvr>
                                      <p:to>
                                        <p:strVal val="visible"/>
                                      </p:to>
                                    </p:set>
                                    <p:anim calcmode="lin" valueType="num">
                                      <p:cBhvr additive="base">
                                        <p:cTn id="31" dur="1000" fill="hold"/>
                                        <p:tgtEl>
                                          <p:spTgt spid="795655"/>
                                        </p:tgtEl>
                                        <p:attrNameLst>
                                          <p:attrName>ppt_x</p:attrName>
                                        </p:attrNameLst>
                                      </p:cBhvr>
                                      <p:tavLst>
                                        <p:tav tm="0">
                                          <p:val>
                                            <p:strVal val="1+#ppt_w/2"/>
                                          </p:val>
                                        </p:tav>
                                        <p:tav tm="100000">
                                          <p:val>
                                            <p:strVal val="#ppt_x"/>
                                          </p:val>
                                        </p:tav>
                                      </p:tavLst>
                                    </p:anim>
                                    <p:anim calcmode="lin" valueType="num">
                                      <p:cBhvr additive="base">
                                        <p:cTn id="32" dur="1000" fill="hold"/>
                                        <p:tgtEl>
                                          <p:spTgt spid="795655"/>
                                        </p:tgtEl>
                                        <p:attrNameLst>
                                          <p:attrName>ppt_y</p:attrName>
                                        </p:attrNameLst>
                                      </p:cBhvr>
                                      <p:tavLst>
                                        <p:tav tm="0">
                                          <p:val>
                                            <p:strVal val="#ppt_y"/>
                                          </p:val>
                                        </p:tav>
                                        <p:tav tm="100000">
                                          <p:val>
                                            <p:strVal val="#ppt_y"/>
                                          </p:val>
                                        </p:tav>
                                      </p:tavLst>
                                    </p:anim>
                                  </p:childTnLst>
                                </p:cTn>
                              </p:par>
                              <p:par>
                                <p:cTn id="33" presetID="26" presetClass="emph" presetSubtype="0" fill="hold" grpId="1" nodeType="withEffect">
                                  <p:stCondLst>
                                    <p:cond delay="0"/>
                                  </p:stCondLst>
                                  <p:childTnLst>
                                    <p:animEffect transition="out" filter="fade">
                                      <p:cBhvr>
                                        <p:cTn id="34" dur="2000" tmFilter="0, 0; .2, .5; .8, .5; 1, 0"/>
                                        <p:tgtEl>
                                          <p:spTgt spid="795668"/>
                                        </p:tgtEl>
                                      </p:cBhvr>
                                    </p:animEffect>
                                    <p:animScale>
                                      <p:cBhvr>
                                        <p:cTn id="35" dur="1000" autoRev="1" fill="hold"/>
                                        <p:tgtEl>
                                          <p:spTgt spid="795668"/>
                                        </p:tgtEl>
                                      </p:cBhvr>
                                      <p:by x="105000" y="105000"/>
                                    </p:animScale>
                                  </p:childTnLst>
                                </p:cTn>
                              </p:par>
                              <p:par>
                                <p:cTn id="36" presetID="26" presetClass="emph" presetSubtype="0" fill="hold" grpId="2" nodeType="withEffect">
                                  <p:stCondLst>
                                    <p:cond delay="0"/>
                                  </p:stCondLst>
                                  <p:childTnLst>
                                    <p:animEffect transition="out" filter="fade">
                                      <p:cBhvr>
                                        <p:cTn id="37" dur="2000" tmFilter="0, 0; .2, .5; .8, .5; 1, 0"/>
                                        <p:tgtEl>
                                          <p:spTgt spid="795668"/>
                                        </p:tgtEl>
                                      </p:cBhvr>
                                    </p:animEffect>
                                    <p:animScale>
                                      <p:cBhvr>
                                        <p:cTn id="38" dur="1000" autoRev="1" fill="hold"/>
                                        <p:tgtEl>
                                          <p:spTgt spid="795668"/>
                                        </p:tgtEl>
                                      </p:cBhvr>
                                      <p:by x="105000" y="105000"/>
                                    </p:animScale>
                                  </p:childTnLst>
                                </p:cTn>
                              </p:par>
                            </p:childTnLst>
                          </p:cTn>
                        </p:par>
                        <p:par>
                          <p:cTn id="39" fill="hold" nodeType="afterGroup">
                            <p:stCondLst>
                              <p:cond delay="2000"/>
                            </p:stCondLst>
                            <p:childTnLst>
                              <p:par>
                                <p:cTn id="40" presetID="10" presetClass="exit" presetSubtype="0" fill="hold" grpId="1" nodeType="afterEffect">
                                  <p:stCondLst>
                                    <p:cond delay="2000"/>
                                  </p:stCondLst>
                                  <p:childTnLst>
                                    <p:animEffect transition="out" filter="fade">
                                      <p:cBhvr>
                                        <p:cTn id="41" dur="500"/>
                                        <p:tgtEl>
                                          <p:spTgt spid="795653"/>
                                        </p:tgtEl>
                                      </p:cBhvr>
                                    </p:animEffect>
                                    <p:set>
                                      <p:cBhvr>
                                        <p:cTn id="42" dur="1" fill="hold">
                                          <p:stCondLst>
                                            <p:cond delay="499"/>
                                          </p:stCondLst>
                                        </p:cTn>
                                        <p:tgtEl>
                                          <p:spTgt spid="795653"/>
                                        </p:tgtEl>
                                        <p:attrNameLst>
                                          <p:attrName>style.visibility</p:attrName>
                                        </p:attrNameLst>
                                      </p:cBhvr>
                                      <p:to>
                                        <p:strVal val="hidden"/>
                                      </p:to>
                                    </p:set>
                                  </p:childTnLst>
                                </p:cTn>
                              </p:par>
                              <p:par>
                                <p:cTn id="43" presetID="10" presetClass="exit" presetSubtype="0" fill="hold" grpId="1" nodeType="withEffect">
                                  <p:stCondLst>
                                    <p:cond delay="2000"/>
                                  </p:stCondLst>
                                  <p:childTnLst>
                                    <p:animEffect transition="out" filter="fade">
                                      <p:cBhvr>
                                        <p:cTn id="44" dur="500"/>
                                        <p:tgtEl>
                                          <p:spTgt spid="795654"/>
                                        </p:tgtEl>
                                      </p:cBhvr>
                                    </p:animEffect>
                                    <p:set>
                                      <p:cBhvr>
                                        <p:cTn id="45" dur="1" fill="hold">
                                          <p:stCondLst>
                                            <p:cond delay="499"/>
                                          </p:stCondLst>
                                        </p:cTn>
                                        <p:tgtEl>
                                          <p:spTgt spid="795654"/>
                                        </p:tgtEl>
                                        <p:attrNameLst>
                                          <p:attrName>style.visibility</p:attrName>
                                        </p:attrNameLst>
                                      </p:cBhvr>
                                      <p:to>
                                        <p:strVal val="hidden"/>
                                      </p:to>
                                    </p:set>
                                  </p:childTnLst>
                                </p:cTn>
                              </p:par>
                              <p:par>
                                <p:cTn id="46" presetID="10" presetClass="exit" presetSubtype="0" fill="hold" grpId="1" nodeType="withEffect">
                                  <p:stCondLst>
                                    <p:cond delay="2000"/>
                                  </p:stCondLst>
                                  <p:childTnLst>
                                    <p:animEffect transition="out" filter="fade">
                                      <p:cBhvr>
                                        <p:cTn id="47" dur="500"/>
                                        <p:tgtEl>
                                          <p:spTgt spid="795655"/>
                                        </p:tgtEl>
                                      </p:cBhvr>
                                    </p:animEffect>
                                    <p:set>
                                      <p:cBhvr>
                                        <p:cTn id="48" dur="1" fill="hold">
                                          <p:stCondLst>
                                            <p:cond delay="499"/>
                                          </p:stCondLst>
                                        </p:cTn>
                                        <p:tgtEl>
                                          <p:spTgt spid="795655"/>
                                        </p:tgtEl>
                                        <p:attrNameLst>
                                          <p:attrName>style.visibility</p:attrName>
                                        </p:attrNameLst>
                                      </p:cBhvr>
                                      <p:to>
                                        <p:strVal val="hidden"/>
                                      </p:to>
                                    </p:set>
                                  </p:childTnLst>
                                </p:cTn>
                              </p:par>
                              <p:par>
                                <p:cTn id="49" presetID="10" presetClass="exit" presetSubtype="0" fill="hold" grpId="0" nodeType="withEffect">
                                  <p:stCondLst>
                                    <p:cond delay="2000"/>
                                  </p:stCondLst>
                                  <p:childTnLst>
                                    <p:animEffect transition="out" filter="fade">
                                      <p:cBhvr>
                                        <p:cTn id="50" dur="500"/>
                                        <p:tgtEl>
                                          <p:spTgt spid="795651"/>
                                        </p:tgtEl>
                                      </p:cBhvr>
                                    </p:animEffect>
                                    <p:set>
                                      <p:cBhvr>
                                        <p:cTn id="51" dur="1" fill="hold">
                                          <p:stCondLst>
                                            <p:cond delay="499"/>
                                          </p:stCondLst>
                                        </p:cTn>
                                        <p:tgtEl>
                                          <p:spTgt spid="795651"/>
                                        </p:tgtEl>
                                        <p:attrNameLst>
                                          <p:attrName>style.visibility</p:attrName>
                                        </p:attrNameLst>
                                      </p:cBhvr>
                                      <p:to>
                                        <p:strVal val="hidden"/>
                                      </p:to>
                                    </p:set>
                                  </p:childTnLst>
                                </p:cTn>
                              </p:par>
                              <p:par>
                                <p:cTn id="52" presetID="10" presetClass="exit" presetSubtype="0" fill="hold" grpId="0" nodeType="withEffect">
                                  <p:stCondLst>
                                    <p:cond delay="2000"/>
                                  </p:stCondLst>
                                  <p:childTnLst>
                                    <p:animEffect transition="out" filter="fade">
                                      <p:cBhvr>
                                        <p:cTn id="53" dur="500"/>
                                        <p:tgtEl>
                                          <p:spTgt spid="795652"/>
                                        </p:tgtEl>
                                      </p:cBhvr>
                                    </p:animEffect>
                                    <p:set>
                                      <p:cBhvr>
                                        <p:cTn id="54" dur="1" fill="hold">
                                          <p:stCondLst>
                                            <p:cond delay="499"/>
                                          </p:stCondLst>
                                        </p:cTn>
                                        <p:tgtEl>
                                          <p:spTgt spid="795652"/>
                                        </p:tgtEl>
                                        <p:attrNameLst>
                                          <p:attrName>style.visibility</p:attrName>
                                        </p:attrNameLst>
                                      </p:cBhvr>
                                      <p:to>
                                        <p:strVal val="hidden"/>
                                      </p:to>
                                    </p:set>
                                  </p:childTnLst>
                                </p:cTn>
                              </p:par>
                            </p:childTnLst>
                          </p:cTn>
                        </p:par>
                        <p:par>
                          <p:cTn id="55" fill="hold" nodeType="afterGroup">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5651" grpId="0" animBg="1"/>
      <p:bldP spid="795652" grpId="0" animBg="1"/>
      <p:bldP spid="795653" grpId="0" animBg="1"/>
      <p:bldP spid="795653" grpId="1" animBg="1"/>
      <p:bldP spid="795654" grpId="0" animBg="1"/>
      <p:bldP spid="795654" grpId="1" animBg="1"/>
      <p:bldP spid="795655" grpId="0" animBg="1"/>
      <p:bldP spid="795655" grpId="1" animBg="1"/>
      <p:bldP spid="795668" grpId="0" animBg="1"/>
      <p:bldP spid="795668" grpId="1" animBg="1"/>
      <p:bldP spid="795668" grpId="2" animBg="1"/>
      <p:bldP spid="795669" grpId="0" animBg="1"/>
      <p:bldP spid="795670" grpId="0" animBg="1"/>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20</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Operative Clause Trigger </a:t>
            </a:r>
          </a:p>
        </p:txBody>
      </p:sp>
      <p:sp>
        <p:nvSpPr>
          <p:cNvPr id="11" name="Content Placeholder 2"/>
          <p:cNvSpPr txBox="1">
            <a:spLocks/>
          </p:cNvSpPr>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lgn="l" rtl="0" eaLnBrk="0" fontAlgn="base" hangingPunct="0">
              <a:spcBef>
                <a:spcPct val="60000"/>
              </a:spcBef>
              <a:spcAft>
                <a:spcPct val="0"/>
              </a:spcAft>
              <a:buNone/>
              <a:defRPr sz="3200">
                <a:solidFill>
                  <a:schemeClr val="tx1"/>
                </a:solidFill>
                <a:latin typeface="+mn-lt"/>
                <a:ea typeface="+mn-ea"/>
                <a:cs typeface="+mn-cs"/>
              </a:defRPr>
            </a:lvl1pPr>
            <a:lvl2pPr marL="457200" indent="0" algn="l" rtl="0" eaLnBrk="0" fontAlgn="base" hangingPunct="0">
              <a:spcBef>
                <a:spcPct val="20000"/>
              </a:spcBef>
              <a:spcAft>
                <a:spcPct val="0"/>
              </a:spcAft>
              <a:buNone/>
              <a:defRPr sz="2800">
                <a:solidFill>
                  <a:schemeClr val="tx1"/>
                </a:solidFill>
                <a:latin typeface="+mn-lt"/>
                <a:ea typeface="+mn-ea"/>
              </a:defRPr>
            </a:lvl2pPr>
            <a:lvl3pPr marL="914400" indent="0" algn="l" rtl="0" eaLnBrk="0" fontAlgn="base" hangingPunct="0">
              <a:spcBef>
                <a:spcPct val="20000"/>
              </a:spcBef>
              <a:spcAft>
                <a:spcPct val="0"/>
              </a:spcAft>
              <a:buFont typeface="Arial" pitchFamily="34" charset="0"/>
              <a:buNone/>
              <a:defRPr sz="2400">
                <a:solidFill>
                  <a:schemeClr val="tx1"/>
                </a:solidFill>
                <a:latin typeface="+mn-lt"/>
                <a:ea typeface="+mn-ea"/>
              </a:defRPr>
            </a:lvl3pPr>
            <a:lvl4pPr marL="1371600" indent="0" algn="l" rtl="0" eaLnBrk="0" fontAlgn="base" hangingPunct="0">
              <a:spcBef>
                <a:spcPct val="20000"/>
              </a:spcBef>
              <a:spcAft>
                <a:spcPct val="0"/>
              </a:spcAft>
              <a:buFont typeface="Arial" pitchFamily="34" charset="0"/>
              <a:buNone/>
              <a:defRPr sz="2000">
                <a:solidFill>
                  <a:schemeClr val="tx1"/>
                </a:solidFill>
                <a:latin typeface="+mn-lt"/>
                <a:ea typeface="+mn-ea"/>
              </a:defRPr>
            </a:lvl4pPr>
            <a:lvl5pPr marL="1828800" indent="0" algn="l" rtl="0" eaLnBrk="0" fontAlgn="base" hangingPunct="0">
              <a:spcBef>
                <a:spcPct val="20000"/>
              </a:spcBef>
              <a:spcAft>
                <a:spcPct val="0"/>
              </a:spcAft>
              <a:buFont typeface="Arial" pitchFamily="34" charset="0"/>
              <a:buNone/>
              <a:defRPr sz="2000">
                <a:solidFill>
                  <a:schemeClr val="tx1"/>
                </a:solidFill>
                <a:latin typeface="+mn-lt"/>
                <a:ea typeface="+mn-ea"/>
              </a:defRPr>
            </a:lvl5pPr>
            <a:lvl6pPr marL="2286000" indent="0" algn="l" rtl="0" fontAlgn="base">
              <a:spcBef>
                <a:spcPct val="20000"/>
              </a:spcBef>
              <a:spcAft>
                <a:spcPct val="0"/>
              </a:spcAft>
              <a:buFont typeface="Arial" charset="0"/>
              <a:buNone/>
              <a:defRPr sz="2000">
                <a:solidFill>
                  <a:schemeClr val="tx1"/>
                </a:solidFill>
                <a:latin typeface="+mn-lt"/>
                <a:ea typeface="+mn-ea"/>
              </a:defRPr>
            </a:lvl6pPr>
            <a:lvl7pPr marL="2743200" indent="0" algn="l" rtl="0" fontAlgn="base">
              <a:spcBef>
                <a:spcPct val="20000"/>
              </a:spcBef>
              <a:spcAft>
                <a:spcPct val="0"/>
              </a:spcAft>
              <a:buFont typeface="Arial" charset="0"/>
              <a:buNone/>
              <a:defRPr sz="2000">
                <a:solidFill>
                  <a:schemeClr val="tx1"/>
                </a:solidFill>
                <a:latin typeface="+mn-lt"/>
                <a:ea typeface="+mn-ea"/>
              </a:defRPr>
            </a:lvl7pPr>
            <a:lvl8pPr marL="3200400" indent="0" algn="l" rtl="0" fontAlgn="base">
              <a:spcBef>
                <a:spcPct val="20000"/>
              </a:spcBef>
              <a:spcAft>
                <a:spcPct val="0"/>
              </a:spcAft>
              <a:buFont typeface="Arial" charset="0"/>
              <a:buNone/>
              <a:defRPr sz="2000">
                <a:solidFill>
                  <a:schemeClr val="tx1"/>
                </a:solidFill>
                <a:latin typeface="+mn-lt"/>
                <a:ea typeface="+mn-ea"/>
              </a:defRPr>
            </a:lvl8pPr>
            <a:lvl9pPr marL="3657600" indent="0" algn="l" rtl="0" fontAlgn="base">
              <a:spcBef>
                <a:spcPct val="20000"/>
              </a:spcBef>
              <a:spcAft>
                <a:spcPct val="0"/>
              </a:spcAft>
              <a:buFont typeface="Arial" charset="0"/>
              <a:buNone/>
              <a:defRPr sz="2000">
                <a:solidFill>
                  <a:schemeClr val="tx1"/>
                </a:solidFill>
                <a:latin typeface="+mn-lt"/>
                <a:ea typeface="+mn-ea"/>
              </a:defRPr>
            </a:lvl9pPr>
          </a:lstStyle>
          <a:p>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The policy is in force. The premium was paid.  </a:t>
            </a:r>
          </a:p>
          <a:p>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The Insured’s property is covered. </a:t>
            </a:r>
          </a:p>
          <a:p>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The Operative Clause is  triggered.</a:t>
            </a:r>
          </a:p>
          <a:p>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 The scenario is not untypical.  The case looks straightforward. </a:t>
            </a:r>
            <a:endParaRPr lang="en-GB" sz="2000" kern="0" dirty="0" smtClean="0">
              <a:cs typeface="Andalus" panose="02020603050405020304" pitchFamily="18" charset="-78"/>
            </a:endParaRPr>
          </a:p>
          <a:p>
            <a:endParaRPr lang="en-US" kern="0" dirty="0" smtClean="0">
              <a:cs typeface="Andalus" panose="02020603050405020304" pitchFamily="18" charset="-78"/>
            </a:endParaRPr>
          </a:p>
          <a:p>
            <a:endParaRPr lang="en-US" kern="0" dirty="0"/>
          </a:p>
        </p:txBody>
      </p:sp>
      <p:sp>
        <p:nvSpPr>
          <p:cNvPr id="13" name="Rectangle 12"/>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4181818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bwMode="auto">
          <a:xfrm>
            <a:off x="435429" y="1640119"/>
            <a:ext cx="8679542" cy="911352"/>
          </a:xfrm>
          <a:prstGeom prst="roundRect">
            <a:avLst/>
          </a:prstGeom>
          <a:ln>
            <a:headEnd type="none" w="med" len="med"/>
            <a:tailEnd type="none" w="med" len="med"/>
          </a:ln>
          <a:extLst/>
        </p:spPr>
        <p:style>
          <a:lnRef idx="0">
            <a:schemeClr val="accent3"/>
          </a:lnRef>
          <a:fillRef idx="3">
            <a:schemeClr val="accent3"/>
          </a:fillRef>
          <a:effectRef idx="3">
            <a:schemeClr val="accent3"/>
          </a:effectRef>
          <a:fontRef idx="minor">
            <a:schemeClr val="lt1"/>
          </a:fontRef>
        </p:style>
        <p:txBody>
          <a:bodyPr wrap="none" lIns="0" tIns="0" anchor="ctr"/>
          <a:lstStyle/>
          <a:p>
            <a:pPr algn="ctr">
              <a:lnSpc>
                <a:spcPct val="86000"/>
              </a:lnSpc>
              <a:defRPr/>
            </a:pPr>
            <a:endParaRPr lang="en-GB">
              <a:solidFill>
                <a:srgbClr val="000000"/>
              </a:solidFill>
            </a:endParaRPr>
          </a:p>
        </p:txBody>
      </p:sp>
      <p:sp>
        <p:nvSpPr>
          <p:cNvPr id="53253" name="Slide Number Placeholder 3"/>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8B20547C-9DD4-4EB8-9C75-3DA0A966351B}" type="slidenum">
              <a:rPr lang="en-GB" altLang="en-US" sz="1100">
                <a:solidFill>
                  <a:srgbClr val="002C77"/>
                </a:solidFill>
              </a:rPr>
              <a:pPr algn="r" eaLnBrk="1" hangingPunct="1">
                <a:lnSpc>
                  <a:spcPct val="100000"/>
                </a:lnSpc>
              </a:pPr>
              <a:t>21</a:t>
            </a:fld>
            <a:endParaRPr lang="en-GB" altLang="en-US" sz="1100">
              <a:solidFill>
                <a:srgbClr val="002C77"/>
              </a:solidFill>
            </a:endParaRPr>
          </a:p>
        </p:txBody>
      </p:sp>
      <p:grpSp>
        <p:nvGrpSpPr>
          <p:cNvPr id="53255" name="Group 10"/>
          <p:cNvGrpSpPr>
            <a:grpSpLocks/>
          </p:cNvGrpSpPr>
          <p:nvPr/>
        </p:nvGrpSpPr>
        <p:grpSpPr bwMode="auto">
          <a:xfrm>
            <a:off x="0" y="520700"/>
            <a:ext cx="3556000" cy="990600"/>
            <a:chOff x="0" y="520700"/>
            <a:chExt cx="3556000" cy="990600"/>
          </a:xfrm>
        </p:grpSpPr>
        <p:sp>
          <p:nvSpPr>
            <p:cNvPr id="53258" name="Rectangle 5"/>
            <p:cNvSpPr>
              <a:spLocks noChangeArrowheads="1"/>
            </p:cNvSpPr>
            <p:nvPr/>
          </p:nvSpPr>
          <p:spPr bwMode="auto">
            <a:xfrm>
              <a:off x="0" y="730250"/>
              <a:ext cx="2832100" cy="571500"/>
            </a:xfrm>
            <a:prstGeom prst="rect">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59" name="Oval 6"/>
            <p:cNvSpPr>
              <a:spLocks noChangeArrowheads="1"/>
            </p:cNvSpPr>
            <p:nvPr/>
          </p:nvSpPr>
          <p:spPr bwMode="auto">
            <a:xfrm>
              <a:off x="2565400" y="520700"/>
              <a:ext cx="990600" cy="990600"/>
            </a:xfrm>
            <a:prstGeom prst="ellipse">
              <a:avLst/>
            </a:prstGeom>
            <a:solidFill>
              <a:srgbClr val="00A8C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solidFill>
                  <a:srgbClr val="000000"/>
                </a:solidFill>
              </a:endParaRPr>
            </a:p>
          </p:txBody>
        </p:sp>
        <p:sp>
          <p:nvSpPr>
            <p:cNvPr id="53260" name="Rectangle 8"/>
            <p:cNvSpPr>
              <a:spLocks noChangeArrowheads="1"/>
            </p:cNvSpPr>
            <p:nvPr/>
          </p:nvSpPr>
          <p:spPr bwMode="auto">
            <a:xfrm>
              <a:off x="574283" y="797258"/>
              <a:ext cx="1813317" cy="4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2800" b="1">
                  <a:solidFill>
                    <a:srgbClr val="FFFFFF"/>
                  </a:solidFill>
                </a:rPr>
                <a:t>Question</a:t>
              </a:r>
              <a:r>
                <a:rPr lang="en-GB" altLang="en-US">
                  <a:solidFill>
                    <a:srgbClr val="FFFFFF"/>
                  </a:solidFill>
                </a:rPr>
                <a:t> </a:t>
              </a:r>
            </a:p>
          </p:txBody>
        </p:sp>
        <p:sp>
          <p:nvSpPr>
            <p:cNvPr id="53261" name="Rectangle 9"/>
            <p:cNvSpPr>
              <a:spLocks noChangeArrowheads="1"/>
            </p:cNvSpPr>
            <p:nvPr/>
          </p:nvSpPr>
          <p:spPr bwMode="auto">
            <a:xfrm>
              <a:off x="2833320" y="730250"/>
              <a:ext cx="470000" cy="6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r>
                <a:rPr lang="en-GB" altLang="en-US" sz="4000" b="1" dirty="0" smtClean="0">
                  <a:solidFill>
                    <a:srgbClr val="FFFFFF"/>
                  </a:solidFill>
                </a:rPr>
                <a:t>5</a:t>
              </a:r>
              <a:endParaRPr lang="en-GB" altLang="en-US" dirty="0">
                <a:solidFill>
                  <a:srgbClr val="FFFFFF"/>
                </a:solidFill>
              </a:endParaRPr>
            </a:p>
          </p:txBody>
        </p:sp>
      </p:grpSp>
      <p:sp>
        <p:nvSpPr>
          <p:cNvPr id="12" name="Rectangle 11"/>
          <p:cNvSpPr/>
          <p:nvPr/>
        </p:nvSpPr>
        <p:spPr>
          <a:xfrm>
            <a:off x="769938" y="1874838"/>
            <a:ext cx="8054975" cy="461665"/>
          </a:xfrm>
          <a:prstGeom prst="rect">
            <a:avLst/>
          </a:prstGeom>
        </p:spPr>
        <p:txBody>
          <a:bodyPr>
            <a:spAutoFit/>
          </a:bodyPr>
          <a:lstStyle/>
          <a:p>
            <a:pPr algn="ctr">
              <a:defRPr/>
            </a:pPr>
            <a:r>
              <a:rPr lang="en-US" altLang="en-US" sz="2400" b="1" kern="0" dirty="0">
                <a:solidFill>
                  <a:srgbClr val="00A8C8"/>
                </a:solidFill>
                <a:latin typeface="Arial" charset="0"/>
                <a:ea typeface="MS PGothic"/>
              </a:rPr>
              <a:t>What possible problems could arise?  Any ideas?</a:t>
            </a:r>
            <a:endParaRPr lang="en-GB" altLang="en-US" sz="2400" b="1" kern="0" dirty="0">
              <a:solidFill>
                <a:srgbClr val="00A8C8"/>
              </a:solidFill>
              <a:latin typeface="Arial" charset="0"/>
              <a:ea typeface="MS PGothic"/>
            </a:endParaRPr>
          </a:p>
        </p:txBody>
      </p:sp>
      <p:sp>
        <p:nvSpPr>
          <p:cNvPr id="13" name="Rectangle 12"/>
          <p:cNvSpPr/>
          <p:nvPr/>
        </p:nvSpPr>
        <p:spPr>
          <a:xfrm>
            <a:off x="434521" y="2940101"/>
            <a:ext cx="8680450" cy="2462213"/>
          </a:xfrm>
          <a:prstGeom prst="rect">
            <a:avLst/>
          </a:prstGeom>
        </p:spPr>
        <p:txBody>
          <a:bodyPr>
            <a:spAutoFit/>
          </a:bodyPr>
          <a:lstStyle/>
          <a:p>
            <a:pPr>
              <a:defRPr/>
            </a:pPr>
            <a:r>
              <a:rPr lang="en-US" altLang="en-US" sz="1800" b="1" kern="0" dirty="0" smtClean="0">
                <a:solidFill>
                  <a:srgbClr val="404040"/>
                </a:solidFill>
                <a:latin typeface="Arial" charset="0"/>
                <a:ea typeface="MS PGothic"/>
              </a:rPr>
              <a:t>1. Conflicting </a:t>
            </a:r>
            <a:r>
              <a:rPr lang="en-US" altLang="en-US" sz="1800" b="1" kern="0" dirty="0">
                <a:solidFill>
                  <a:srgbClr val="404040"/>
                </a:solidFill>
                <a:latin typeface="Arial" charset="0"/>
                <a:ea typeface="MS PGothic"/>
              </a:rPr>
              <a:t>cause Reports: </a:t>
            </a:r>
          </a:p>
          <a:p>
            <a:pPr>
              <a:defRPr/>
            </a:pPr>
            <a:endParaRPr lang="en-US" altLang="en-US" sz="1800" b="1" kern="0" dirty="0">
              <a:solidFill>
                <a:srgbClr val="404040"/>
              </a:solidFill>
              <a:latin typeface="Arial" charset="0"/>
              <a:ea typeface="MS PGothic"/>
            </a:endParaRPr>
          </a:p>
          <a:p>
            <a:pPr marL="285750" indent="-285750">
              <a:buFontTx/>
              <a:buChar char="-"/>
              <a:defRPr/>
            </a:pPr>
            <a:r>
              <a:rPr lang="en-US" altLang="en-US" sz="1400" b="1" kern="0" dirty="0" smtClean="0">
                <a:solidFill>
                  <a:srgbClr val="404040"/>
                </a:solidFill>
                <a:latin typeface="Arial" charset="0"/>
                <a:ea typeface="MS PGothic"/>
              </a:rPr>
              <a:t>Police </a:t>
            </a:r>
            <a:r>
              <a:rPr lang="en-US" altLang="en-US" sz="1400" b="1" kern="0" dirty="0">
                <a:solidFill>
                  <a:srgbClr val="404040"/>
                </a:solidFill>
                <a:latin typeface="Arial" charset="0"/>
                <a:ea typeface="MS PGothic"/>
              </a:rPr>
              <a:t>say electrical fire in the Insured’s equipment</a:t>
            </a:r>
            <a:r>
              <a:rPr lang="en-US" altLang="en-US" sz="1400" b="1" kern="0" dirty="0" smtClean="0">
                <a:solidFill>
                  <a:srgbClr val="404040"/>
                </a:solidFill>
                <a:latin typeface="Arial" charset="0"/>
                <a:ea typeface="MS PGothic"/>
              </a:rPr>
              <a:t>;</a:t>
            </a:r>
          </a:p>
          <a:p>
            <a:pPr marL="285750" indent="-285750">
              <a:buFontTx/>
              <a:buChar char="-"/>
              <a:defRPr/>
            </a:pPr>
            <a:r>
              <a:rPr lang="en-US" altLang="en-US" sz="1400" b="1" kern="0" dirty="0" smtClean="0">
                <a:solidFill>
                  <a:srgbClr val="404040"/>
                </a:solidFill>
                <a:latin typeface="Arial" charset="0"/>
                <a:ea typeface="MS PGothic"/>
              </a:rPr>
              <a:t>Independent </a:t>
            </a:r>
            <a:r>
              <a:rPr lang="en-US" altLang="en-US" sz="1400" b="1" kern="0" dirty="0">
                <a:solidFill>
                  <a:srgbClr val="404040"/>
                </a:solidFill>
                <a:latin typeface="Arial" charset="0"/>
                <a:ea typeface="MS PGothic"/>
              </a:rPr>
              <a:t>cause and origin expert says fire originated in another tenants’ </a:t>
            </a:r>
            <a:r>
              <a:rPr lang="en-US" altLang="en-US" sz="1400" b="1" kern="0" dirty="0" smtClean="0">
                <a:solidFill>
                  <a:srgbClr val="404040"/>
                </a:solidFill>
                <a:latin typeface="Arial" charset="0"/>
                <a:ea typeface="MS PGothic"/>
              </a:rPr>
              <a:t>shop</a:t>
            </a:r>
          </a:p>
          <a:p>
            <a:pPr>
              <a:defRPr/>
            </a:pPr>
            <a:endParaRPr lang="en-US" altLang="en-US" sz="1800" b="1" kern="0" dirty="0">
              <a:solidFill>
                <a:srgbClr val="404040"/>
              </a:solidFill>
              <a:latin typeface="Arial" charset="0"/>
              <a:ea typeface="MS PGothic"/>
            </a:endParaRPr>
          </a:p>
          <a:p>
            <a:pPr>
              <a:defRPr/>
            </a:pPr>
            <a:r>
              <a:rPr lang="en-US" altLang="en-US" sz="1800" b="1" kern="0" dirty="0" smtClean="0">
                <a:solidFill>
                  <a:srgbClr val="404040"/>
                </a:solidFill>
                <a:latin typeface="Arial" charset="0"/>
                <a:ea typeface="MS PGothic"/>
              </a:rPr>
              <a:t>2</a:t>
            </a:r>
            <a:r>
              <a:rPr lang="en-US" altLang="en-US" sz="1800" b="1" kern="0" dirty="0">
                <a:solidFill>
                  <a:srgbClr val="404040"/>
                </a:solidFill>
                <a:latin typeface="Arial" charset="0"/>
                <a:ea typeface="MS PGothic"/>
              </a:rPr>
              <a:t>. </a:t>
            </a:r>
            <a:r>
              <a:rPr lang="en-US" altLang="en-US" sz="1800" b="1" kern="0" dirty="0" smtClean="0">
                <a:solidFill>
                  <a:srgbClr val="404040"/>
                </a:solidFill>
                <a:latin typeface="Arial" charset="0"/>
                <a:ea typeface="MS PGothic"/>
              </a:rPr>
              <a:t>Sprinklers / </a:t>
            </a:r>
            <a:r>
              <a:rPr lang="en-US" altLang="en-US" sz="1800" b="1" kern="0" dirty="0">
                <a:solidFill>
                  <a:srgbClr val="404040"/>
                </a:solidFill>
                <a:latin typeface="Arial" charset="0"/>
                <a:ea typeface="MS PGothic"/>
              </a:rPr>
              <a:t>Hose Reels did not </a:t>
            </a:r>
            <a:r>
              <a:rPr lang="en-US" altLang="en-US" sz="1800" b="1" kern="0" dirty="0" smtClean="0">
                <a:solidFill>
                  <a:srgbClr val="404040"/>
                </a:solidFill>
                <a:latin typeface="Arial" charset="0"/>
                <a:ea typeface="MS PGothic"/>
              </a:rPr>
              <a:t>operate. Breach of warranties </a:t>
            </a:r>
            <a:endParaRPr lang="en-US" altLang="en-US" sz="1800" b="1" kern="0" dirty="0">
              <a:solidFill>
                <a:srgbClr val="404040"/>
              </a:solidFill>
              <a:latin typeface="Arial" charset="0"/>
              <a:ea typeface="MS PGothic"/>
            </a:endParaRPr>
          </a:p>
          <a:p>
            <a:pPr>
              <a:defRPr/>
            </a:pPr>
            <a:endParaRPr lang="en-US" altLang="en-US" sz="1800" b="1" kern="0" dirty="0">
              <a:solidFill>
                <a:srgbClr val="404040"/>
              </a:solidFill>
              <a:latin typeface="Arial" charset="0"/>
              <a:ea typeface="MS PGothic"/>
            </a:endParaRPr>
          </a:p>
          <a:p>
            <a:pPr>
              <a:defRPr/>
            </a:pPr>
            <a:r>
              <a:rPr lang="en-US" altLang="en-US" sz="1800" b="1" kern="0" dirty="0">
                <a:solidFill>
                  <a:srgbClr val="404040"/>
                </a:solidFill>
                <a:latin typeface="Arial" charset="0"/>
                <a:ea typeface="MS PGothic"/>
              </a:rPr>
              <a:t>3. Extent of damage in basement.</a:t>
            </a:r>
          </a:p>
          <a:p>
            <a:pPr>
              <a:defRPr/>
            </a:pPr>
            <a:endParaRPr lang="en-US" altLang="en-US" sz="1800" b="1" kern="0" dirty="0" smtClean="0">
              <a:solidFill>
                <a:srgbClr val="404040"/>
              </a:solidFill>
              <a:latin typeface="Arial" charset="0"/>
              <a:ea typeface="MS PGothic"/>
            </a:endParaRPr>
          </a:p>
        </p:txBody>
      </p:sp>
    </p:spTree>
    <p:extLst>
      <p:ext uri="{BB962C8B-B14F-4D97-AF65-F5344CB8AC3E}">
        <p14:creationId xmlns:p14="http://schemas.microsoft.com/office/powerpoint/2010/main" val="154685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22</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Discussion on Cause </a:t>
            </a:r>
          </a:p>
        </p:txBody>
      </p:sp>
      <p:sp>
        <p:nvSpPr>
          <p:cNvPr id="9" name="Content Placeholder 2"/>
          <p:cNvSpPr txBox="1">
            <a:spLocks/>
          </p:cNvSpPr>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lgn="l" rtl="0" eaLnBrk="0" fontAlgn="base" hangingPunct="0">
              <a:spcBef>
                <a:spcPct val="60000"/>
              </a:spcBef>
              <a:spcAft>
                <a:spcPct val="0"/>
              </a:spcAft>
              <a:buNone/>
              <a:defRPr sz="3200">
                <a:solidFill>
                  <a:schemeClr val="tx1"/>
                </a:solidFill>
                <a:latin typeface="+mn-lt"/>
                <a:ea typeface="+mn-ea"/>
                <a:cs typeface="+mn-cs"/>
              </a:defRPr>
            </a:lvl1pPr>
            <a:lvl2pPr marL="457200" indent="0" algn="l" rtl="0" eaLnBrk="0" fontAlgn="base" hangingPunct="0">
              <a:spcBef>
                <a:spcPct val="20000"/>
              </a:spcBef>
              <a:spcAft>
                <a:spcPct val="0"/>
              </a:spcAft>
              <a:buNone/>
              <a:defRPr sz="2800">
                <a:solidFill>
                  <a:schemeClr val="tx1"/>
                </a:solidFill>
                <a:latin typeface="+mn-lt"/>
                <a:ea typeface="+mn-ea"/>
              </a:defRPr>
            </a:lvl2pPr>
            <a:lvl3pPr marL="914400" indent="0" algn="l" rtl="0" eaLnBrk="0" fontAlgn="base" hangingPunct="0">
              <a:spcBef>
                <a:spcPct val="20000"/>
              </a:spcBef>
              <a:spcAft>
                <a:spcPct val="0"/>
              </a:spcAft>
              <a:buFont typeface="Arial" pitchFamily="34" charset="0"/>
              <a:buNone/>
              <a:defRPr sz="2400">
                <a:solidFill>
                  <a:schemeClr val="tx1"/>
                </a:solidFill>
                <a:latin typeface="+mn-lt"/>
                <a:ea typeface="+mn-ea"/>
              </a:defRPr>
            </a:lvl3pPr>
            <a:lvl4pPr marL="1371600" indent="0" algn="l" rtl="0" eaLnBrk="0" fontAlgn="base" hangingPunct="0">
              <a:spcBef>
                <a:spcPct val="20000"/>
              </a:spcBef>
              <a:spcAft>
                <a:spcPct val="0"/>
              </a:spcAft>
              <a:buFont typeface="Arial" pitchFamily="34" charset="0"/>
              <a:buNone/>
              <a:defRPr sz="2000">
                <a:solidFill>
                  <a:schemeClr val="tx1"/>
                </a:solidFill>
                <a:latin typeface="+mn-lt"/>
                <a:ea typeface="+mn-ea"/>
              </a:defRPr>
            </a:lvl4pPr>
            <a:lvl5pPr marL="1828800" indent="0" algn="l" rtl="0" eaLnBrk="0" fontAlgn="base" hangingPunct="0">
              <a:spcBef>
                <a:spcPct val="20000"/>
              </a:spcBef>
              <a:spcAft>
                <a:spcPct val="0"/>
              </a:spcAft>
              <a:buFont typeface="Arial" pitchFamily="34" charset="0"/>
              <a:buNone/>
              <a:defRPr sz="2000">
                <a:solidFill>
                  <a:schemeClr val="tx1"/>
                </a:solidFill>
                <a:latin typeface="+mn-lt"/>
                <a:ea typeface="+mn-ea"/>
              </a:defRPr>
            </a:lvl5pPr>
            <a:lvl6pPr marL="2286000" indent="0" algn="l" rtl="0" fontAlgn="base">
              <a:spcBef>
                <a:spcPct val="20000"/>
              </a:spcBef>
              <a:spcAft>
                <a:spcPct val="0"/>
              </a:spcAft>
              <a:buFont typeface="Arial" charset="0"/>
              <a:buNone/>
              <a:defRPr sz="2000">
                <a:solidFill>
                  <a:schemeClr val="tx1"/>
                </a:solidFill>
                <a:latin typeface="+mn-lt"/>
                <a:ea typeface="+mn-ea"/>
              </a:defRPr>
            </a:lvl6pPr>
            <a:lvl7pPr marL="2743200" indent="0" algn="l" rtl="0" fontAlgn="base">
              <a:spcBef>
                <a:spcPct val="20000"/>
              </a:spcBef>
              <a:spcAft>
                <a:spcPct val="0"/>
              </a:spcAft>
              <a:buFont typeface="Arial" charset="0"/>
              <a:buNone/>
              <a:defRPr sz="2000">
                <a:solidFill>
                  <a:schemeClr val="tx1"/>
                </a:solidFill>
                <a:latin typeface="+mn-lt"/>
                <a:ea typeface="+mn-ea"/>
              </a:defRPr>
            </a:lvl7pPr>
            <a:lvl8pPr marL="3200400" indent="0" algn="l" rtl="0" fontAlgn="base">
              <a:spcBef>
                <a:spcPct val="20000"/>
              </a:spcBef>
              <a:spcAft>
                <a:spcPct val="0"/>
              </a:spcAft>
              <a:buFont typeface="Arial" charset="0"/>
              <a:buNone/>
              <a:defRPr sz="2000">
                <a:solidFill>
                  <a:schemeClr val="tx1"/>
                </a:solidFill>
                <a:latin typeface="+mn-lt"/>
                <a:ea typeface="+mn-ea"/>
              </a:defRPr>
            </a:lvl8pPr>
            <a:lvl9pPr marL="3657600" indent="0" algn="l" rtl="0" fontAlgn="base">
              <a:spcBef>
                <a:spcPct val="20000"/>
              </a:spcBef>
              <a:spcAft>
                <a:spcPct val="0"/>
              </a:spcAft>
              <a:buFont typeface="Arial" charset="0"/>
              <a:buNone/>
              <a:defRPr sz="2000">
                <a:solidFill>
                  <a:schemeClr val="tx1"/>
                </a:solidFill>
                <a:latin typeface="+mn-lt"/>
                <a:ea typeface="+mn-ea"/>
              </a:defRPr>
            </a:lvl9pPr>
          </a:lstStyle>
          <a:p>
            <a:pPr marL="342900" indent="-342900">
              <a:buFont typeface="Arial" panose="020B0604020202020204" pitchFamily="34" charset="0"/>
              <a:buChar char="•"/>
            </a:pPr>
            <a:r>
              <a:rPr lang="en-US" sz="2000" kern="0" dirty="0" smtClean="0">
                <a:cs typeface="Andalus" panose="02020603050405020304" pitchFamily="18" charset="-78"/>
              </a:rPr>
              <a:t>On the one hand the Insured is responsible.</a:t>
            </a:r>
          </a:p>
          <a:p>
            <a:pPr>
              <a:buFont typeface="Arial" panose="020B0604020202020204" pitchFamily="34" charset="0"/>
              <a:buChar char="•"/>
            </a:pPr>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On the other hand another tenant is responsible. </a:t>
            </a:r>
          </a:p>
          <a:p>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Owner declined to take responsibility to repair the building damage. 	.</a:t>
            </a:r>
          </a:p>
          <a:p>
            <a:endParaRPr lang="en-US" sz="2000" kern="0" dirty="0" smtClean="0">
              <a:cs typeface="Andalus" panose="02020603050405020304" pitchFamily="18" charset="-78"/>
            </a:endParaRPr>
          </a:p>
          <a:p>
            <a:pPr marL="342900" indent="-342900">
              <a:buFont typeface="Arial" panose="020B0604020202020204" pitchFamily="34" charset="0"/>
              <a:buChar char="•"/>
            </a:pPr>
            <a:r>
              <a:rPr lang="en-US" sz="2000" kern="0" dirty="0" smtClean="0">
                <a:cs typeface="Andalus" panose="02020603050405020304" pitchFamily="18" charset="-78"/>
              </a:rPr>
              <a:t>Impact 		- Closure period prolongation.</a:t>
            </a:r>
          </a:p>
          <a:p>
            <a:r>
              <a:rPr lang="en-US" sz="2000" kern="0" dirty="0" smtClean="0">
                <a:cs typeface="Andalus" panose="02020603050405020304" pitchFamily="18" charset="-78"/>
              </a:rPr>
              <a:t>			- Deterioration of conditions in basement</a:t>
            </a:r>
          </a:p>
          <a:p>
            <a:r>
              <a:rPr lang="en-US" sz="2000" kern="0" dirty="0" smtClean="0">
                <a:cs typeface="Andalus" panose="02020603050405020304" pitchFamily="18" charset="-78"/>
              </a:rPr>
              <a:t>			- TPPD claims against the Insured.</a:t>
            </a:r>
          </a:p>
          <a:p>
            <a:endParaRPr lang="en-US" sz="2000" kern="0" dirty="0"/>
          </a:p>
        </p:txBody>
      </p:sp>
      <p:sp>
        <p:nvSpPr>
          <p:cNvPr id="10" name="Rectangle 9"/>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8114892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23</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Discussion on Fire Fighting Equipment Failure</a:t>
            </a:r>
          </a:p>
        </p:txBody>
      </p:sp>
      <p:sp>
        <p:nvSpPr>
          <p:cNvPr id="10" name="Content Placeholder 2"/>
          <p:cNvSpPr txBox="1">
            <a:spLocks/>
          </p:cNvSpPr>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lgn="l" rtl="0" eaLnBrk="0" fontAlgn="base" hangingPunct="0">
              <a:spcBef>
                <a:spcPct val="60000"/>
              </a:spcBef>
              <a:spcAft>
                <a:spcPct val="0"/>
              </a:spcAft>
              <a:buNone/>
              <a:defRPr sz="3200">
                <a:solidFill>
                  <a:schemeClr val="tx1"/>
                </a:solidFill>
                <a:latin typeface="+mn-lt"/>
                <a:ea typeface="+mn-ea"/>
                <a:cs typeface="+mn-cs"/>
              </a:defRPr>
            </a:lvl1pPr>
            <a:lvl2pPr marL="457200" indent="0" algn="l" rtl="0" eaLnBrk="0" fontAlgn="base" hangingPunct="0">
              <a:spcBef>
                <a:spcPct val="20000"/>
              </a:spcBef>
              <a:spcAft>
                <a:spcPct val="0"/>
              </a:spcAft>
              <a:buNone/>
              <a:defRPr sz="2800">
                <a:solidFill>
                  <a:schemeClr val="tx1"/>
                </a:solidFill>
                <a:latin typeface="+mn-lt"/>
                <a:ea typeface="+mn-ea"/>
              </a:defRPr>
            </a:lvl2pPr>
            <a:lvl3pPr marL="914400" indent="0" algn="l" rtl="0" eaLnBrk="0" fontAlgn="base" hangingPunct="0">
              <a:spcBef>
                <a:spcPct val="20000"/>
              </a:spcBef>
              <a:spcAft>
                <a:spcPct val="0"/>
              </a:spcAft>
              <a:buFont typeface="Arial" pitchFamily="34" charset="0"/>
              <a:buNone/>
              <a:defRPr sz="2400">
                <a:solidFill>
                  <a:schemeClr val="tx1"/>
                </a:solidFill>
                <a:latin typeface="+mn-lt"/>
                <a:ea typeface="+mn-ea"/>
              </a:defRPr>
            </a:lvl3pPr>
            <a:lvl4pPr marL="1371600" indent="0" algn="l" rtl="0" eaLnBrk="0" fontAlgn="base" hangingPunct="0">
              <a:spcBef>
                <a:spcPct val="20000"/>
              </a:spcBef>
              <a:spcAft>
                <a:spcPct val="0"/>
              </a:spcAft>
              <a:buFont typeface="Arial" pitchFamily="34" charset="0"/>
              <a:buNone/>
              <a:defRPr sz="2000">
                <a:solidFill>
                  <a:schemeClr val="tx1"/>
                </a:solidFill>
                <a:latin typeface="+mn-lt"/>
                <a:ea typeface="+mn-ea"/>
              </a:defRPr>
            </a:lvl4pPr>
            <a:lvl5pPr marL="1828800" indent="0" algn="l" rtl="0" eaLnBrk="0" fontAlgn="base" hangingPunct="0">
              <a:spcBef>
                <a:spcPct val="20000"/>
              </a:spcBef>
              <a:spcAft>
                <a:spcPct val="0"/>
              </a:spcAft>
              <a:buFont typeface="Arial" pitchFamily="34" charset="0"/>
              <a:buNone/>
              <a:defRPr sz="2000">
                <a:solidFill>
                  <a:schemeClr val="tx1"/>
                </a:solidFill>
                <a:latin typeface="+mn-lt"/>
                <a:ea typeface="+mn-ea"/>
              </a:defRPr>
            </a:lvl5pPr>
            <a:lvl6pPr marL="2286000" indent="0" algn="l" rtl="0" fontAlgn="base">
              <a:spcBef>
                <a:spcPct val="20000"/>
              </a:spcBef>
              <a:spcAft>
                <a:spcPct val="0"/>
              </a:spcAft>
              <a:buFont typeface="Arial" charset="0"/>
              <a:buNone/>
              <a:defRPr sz="2000">
                <a:solidFill>
                  <a:schemeClr val="tx1"/>
                </a:solidFill>
                <a:latin typeface="+mn-lt"/>
                <a:ea typeface="+mn-ea"/>
              </a:defRPr>
            </a:lvl6pPr>
            <a:lvl7pPr marL="2743200" indent="0" algn="l" rtl="0" fontAlgn="base">
              <a:spcBef>
                <a:spcPct val="20000"/>
              </a:spcBef>
              <a:spcAft>
                <a:spcPct val="0"/>
              </a:spcAft>
              <a:buFont typeface="Arial" charset="0"/>
              <a:buNone/>
              <a:defRPr sz="2000">
                <a:solidFill>
                  <a:schemeClr val="tx1"/>
                </a:solidFill>
                <a:latin typeface="+mn-lt"/>
                <a:ea typeface="+mn-ea"/>
              </a:defRPr>
            </a:lvl7pPr>
            <a:lvl8pPr marL="3200400" indent="0" algn="l" rtl="0" fontAlgn="base">
              <a:spcBef>
                <a:spcPct val="20000"/>
              </a:spcBef>
              <a:spcAft>
                <a:spcPct val="0"/>
              </a:spcAft>
              <a:buFont typeface="Arial" charset="0"/>
              <a:buNone/>
              <a:defRPr sz="2000">
                <a:solidFill>
                  <a:schemeClr val="tx1"/>
                </a:solidFill>
                <a:latin typeface="+mn-lt"/>
                <a:ea typeface="+mn-ea"/>
              </a:defRPr>
            </a:lvl8pPr>
            <a:lvl9pPr marL="3657600" indent="0" algn="l" rtl="0" fontAlgn="base">
              <a:spcBef>
                <a:spcPct val="20000"/>
              </a:spcBef>
              <a:spcAft>
                <a:spcPct val="0"/>
              </a:spcAft>
              <a:buFont typeface="Arial" charset="0"/>
              <a:buNone/>
              <a:defRPr sz="2000">
                <a:solidFill>
                  <a:schemeClr val="tx1"/>
                </a:solidFill>
                <a:latin typeface="+mn-lt"/>
                <a:ea typeface="+mn-ea"/>
              </a:defRPr>
            </a:lvl9pPr>
          </a:lstStyle>
          <a:p>
            <a:pPr marL="285750" indent="-285750">
              <a:buFont typeface="Arial" panose="020B0604020202020204" pitchFamily="34" charset="0"/>
              <a:buChar char="•"/>
            </a:pPr>
            <a:r>
              <a:rPr lang="en-US" sz="1400" kern="0" dirty="0" smtClean="0">
                <a:cs typeface="Andalus" panose="02020603050405020304" pitchFamily="18" charset="-78"/>
              </a:rPr>
              <a:t>Who is responsible Landlord or tenant ? </a:t>
            </a:r>
          </a:p>
          <a:p>
            <a:endParaRPr lang="en-US" sz="1400" kern="0" dirty="0" smtClean="0">
              <a:cs typeface="Andalus" panose="02020603050405020304" pitchFamily="18" charset="-78"/>
            </a:endParaRPr>
          </a:p>
          <a:p>
            <a:pPr marL="285750" indent="-285750" algn="just">
              <a:buFont typeface="Arial" panose="020B0604020202020204" pitchFamily="34" charset="0"/>
              <a:buChar char="•"/>
            </a:pPr>
            <a:r>
              <a:rPr lang="en-US" sz="1400" kern="0" dirty="0" smtClean="0">
                <a:cs typeface="Andalus" panose="02020603050405020304" pitchFamily="18" charset="-78"/>
              </a:rPr>
              <a:t>Was there a maintenance contract ? Who held it?</a:t>
            </a:r>
          </a:p>
          <a:p>
            <a:pPr algn="just"/>
            <a:endParaRPr lang="en-US" sz="1400" kern="0" dirty="0" smtClean="0">
              <a:cs typeface="Andalus" panose="02020603050405020304" pitchFamily="18" charset="-78"/>
            </a:endParaRPr>
          </a:p>
          <a:p>
            <a:pPr marL="285750" indent="-285750" algn="just">
              <a:buFont typeface="Arial" panose="020B0604020202020204" pitchFamily="34" charset="0"/>
              <a:buChar char="•"/>
            </a:pPr>
            <a:r>
              <a:rPr lang="en-US" sz="1400" kern="0" dirty="0" smtClean="0">
                <a:cs typeface="Andalus" panose="02020603050405020304" pitchFamily="18" charset="-78"/>
              </a:rPr>
              <a:t>Who had access to the fire pump room? </a:t>
            </a:r>
          </a:p>
          <a:p>
            <a:pPr algn="just"/>
            <a:endParaRPr lang="en-US" sz="1400" kern="0" dirty="0" smtClean="0">
              <a:cs typeface="Andalus" panose="02020603050405020304" pitchFamily="18" charset="-78"/>
            </a:endParaRPr>
          </a:p>
          <a:p>
            <a:pPr marL="285750" indent="-285750" algn="just">
              <a:buFont typeface="Arial" panose="020B0604020202020204" pitchFamily="34" charset="0"/>
              <a:buChar char="•"/>
            </a:pPr>
            <a:r>
              <a:rPr lang="en-US" sz="1400" kern="0" dirty="0" smtClean="0">
                <a:cs typeface="Andalus" panose="02020603050405020304" pitchFamily="18" charset="-78"/>
              </a:rPr>
              <a:t>Was there a breach of warranties in fact? Manifestly so.</a:t>
            </a:r>
          </a:p>
          <a:p>
            <a:pPr algn="just"/>
            <a:endParaRPr lang="en-US" sz="1400" kern="0" dirty="0" smtClean="0">
              <a:cs typeface="Andalus" panose="02020603050405020304" pitchFamily="18" charset="-78"/>
            </a:endParaRPr>
          </a:p>
          <a:p>
            <a:pPr marL="285750" indent="-285750" algn="just">
              <a:buFont typeface="Arial" panose="020B0604020202020204" pitchFamily="34" charset="0"/>
              <a:buChar char="•"/>
            </a:pPr>
            <a:r>
              <a:rPr lang="en-US" sz="1400" kern="0" dirty="0" smtClean="0">
                <a:cs typeface="Andalus" panose="02020603050405020304" pitchFamily="18" charset="-78"/>
              </a:rPr>
              <a:t>What does it do to coverage ? </a:t>
            </a:r>
          </a:p>
          <a:p>
            <a:pPr algn="just"/>
            <a:endParaRPr lang="en-US" sz="1400" kern="0" dirty="0" smtClean="0">
              <a:cs typeface="Andalus" panose="02020603050405020304" pitchFamily="18" charset="-78"/>
            </a:endParaRPr>
          </a:p>
          <a:p>
            <a:pPr marL="285750" indent="-285750" algn="just">
              <a:buFont typeface="Arial" panose="020B0604020202020204" pitchFamily="34" charset="0"/>
              <a:buChar char="•"/>
            </a:pPr>
            <a:r>
              <a:rPr lang="en-US" sz="1400" kern="0" dirty="0" smtClean="0">
                <a:cs typeface="Andalus" panose="02020603050405020304" pitchFamily="18" charset="-78"/>
              </a:rPr>
              <a:t>Is there a solution for the Insured?</a:t>
            </a:r>
          </a:p>
          <a:p>
            <a:pPr algn="just"/>
            <a:endParaRPr lang="en-US" sz="1400" kern="0" dirty="0" smtClean="0">
              <a:cs typeface="Andalus" panose="02020603050405020304" pitchFamily="18" charset="-78"/>
            </a:endParaRPr>
          </a:p>
          <a:p>
            <a:pPr marL="285750" indent="-285750" algn="just">
              <a:buFont typeface="Arial" panose="020B0604020202020204" pitchFamily="34" charset="0"/>
              <a:buChar char="•"/>
            </a:pPr>
            <a:r>
              <a:rPr lang="en-US" sz="1400" kern="0" dirty="0" smtClean="0">
                <a:cs typeface="Andalus" panose="02020603050405020304" pitchFamily="18" charset="-78"/>
              </a:rPr>
              <a:t>No Control Clause</a:t>
            </a:r>
            <a:endParaRPr lang="en-US" sz="1400" kern="0" dirty="0">
              <a:cs typeface="Andalus" panose="02020603050405020304" pitchFamily="18" charset="-78"/>
            </a:endParaRPr>
          </a:p>
        </p:txBody>
      </p:sp>
      <p:sp>
        <p:nvSpPr>
          <p:cNvPr id="11" name="Rectangle 10"/>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8866057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24</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a:t>Discussion re </a:t>
            </a:r>
            <a:r>
              <a:rPr lang="en-US" altLang="en-US" sz="2100" b="0" dirty="0" smtClean="0"/>
              <a:t>Extent </a:t>
            </a:r>
            <a:r>
              <a:rPr lang="en-US" altLang="en-US" sz="2100" b="0" dirty="0"/>
              <a:t>of </a:t>
            </a:r>
            <a:r>
              <a:rPr lang="en-US" altLang="en-US" sz="2100" b="0" dirty="0" smtClean="0"/>
              <a:t>Damage </a:t>
            </a:r>
            <a:r>
              <a:rPr lang="en-US" altLang="en-US" sz="2100" b="0" dirty="0"/>
              <a:t>in </a:t>
            </a:r>
            <a:r>
              <a:rPr lang="en-US" altLang="en-US" sz="2100" b="0" dirty="0" smtClean="0"/>
              <a:t>Basement</a:t>
            </a:r>
            <a:endParaRPr lang="en-US" altLang="en-US" sz="2100" b="0" dirty="0"/>
          </a:p>
        </p:txBody>
      </p:sp>
      <p:sp>
        <p:nvSpPr>
          <p:cNvPr id="9" name="Rectangle 8"/>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11" name="Content Placeholder 2"/>
          <p:cNvSpPr txBox="1">
            <a:spLocks/>
          </p:cNvSpPr>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lgn="l" rtl="0" eaLnBrk="0" fontAlgn="base" hangingPunct="0">
              <a:spcBef>
                <a:spcPct val="60000"/>
              </a:spcBef>
              <a:spcAft>
                <a:spcPct val="0"/>
              </a:spcAft>
              <a:buNone/>
              <a:defRPr sz="3200">
                <a:solidFill>
                  <a:schemeClr val="tx1"/>
                </a:solidFill>
                <a:latin typeface="+mn-lt"/>
                <a:ea typeface="+mn-ea"/>
                <a:cs typeface="+mn-cs"/>
              </a:defRPr>
            </a:lvl1pPr>
            <a:lvl2pPr marL="457200" indent="0" algn="l" rtl="0" eaLnBrk="0" fontAlgn="base" hangingPunct="0">
              <a:spcBef>
                <a:spcPct val="20000"/>
              </a:spcBef>
              <a:spcAft>
                <a:spcPct val="0"/>
              </a:spcAft>
              <a:buNone/>
              <a:defRPr sz="2800">
                <a:solidFill>
                  <a:schemeClr val="tx1"/>
                </a:solidFill>
                <a:latin typeface="+mn-lt"/>
                <a:ea typeface="+mn-ea"/>
              </a:defRPr>
            </a:lvl2pPr>
            <a:lvl3pPr marL="914400" indent="0" algn="l" rtl="0" eaLnBrk="0" fontAlgn="base" hangingPunct="0">
              <a:spcBef>
                <a:spcPct val="20000"/>
              </a:spcBef>
              <a:spcAft>
                <a:spcPct val="0"/>
              </a:spcAft>
              <a:buFont typeface="Arial" pitchFamily="34" charset="0"/>
              <a:buNone/>
              <a:defRPr sz="2400">
                <a:solidFill>
                  <a:schemeClr val="tx1"/>
                </a:solidFill>
                <a:latin typeface="+mn-lt"/>
                <a:ea typeface="+mn-ea"/>
              </a:defRPr>
            </a:lvl3pPr>
            <a:lvl4pPr marL="1371600" indent="0" algn="l" rtl="0" eaLnBrk="0" fontAlgn="base" hangingPunct="0">
              <a:spcBef>
                <a:spcPct val="20000"/>
              </a:spcBef>
              <a:spcAft>
                <a:spcPct val="0"/>
              </a:spcAft>
              <a:buFont typeface="Arial" pitchFamily="34" charset="0"/>
              <a:buNone/>
              <a:defRPr sz="2000">
                <a:solidFill>
                  <a:schemeClr val="tx1"/>
                </a:solidFill>
                <a:latin typeface="+mn-lt"/>
                <a:ea typeface="+mn-ea"/>
              </a:defRPr>
            </a:lvl4pPr>
            <a:lvl5pPr marL="1828800" indent="0" algn="l" rtl="0" eaLnBrk="0" fontAlgn="base" hangingPunct="0">
              <a:spcBef>
                <a:spcPct val="20000"/>
              </a:spcBef>
              <a:spcAft>
                <a:spcPct val="0"/>
              </a:spcAft>
              <a:buFont typeface="Arial" pitchFamily="34" charset="0"/>
              <a:buNone/>
              <a:defRPr sz="2000">
                <a:solidFill>
                  <a:schemeClr val="tx1"/>
                </a:solidFill>
                <a:latin typeface="+mn-lt"/>
                <a:ea typeface="+mn-ea"/>
              </a:defRPr>
            </a:lvl5pPr>
            <a:lvl6pPr marL="2286000" indent="0" algn="l" rtl="0" fontAlgn="base">
              <a:spcBef>
                <a:spcPct val="20000"/>
              </a:spcBef>
              <a:spcAft>
                <a:spcPct val="0"/>
              </a:spcAft>
              <a:buFont typeface="Arial" charset="0"/>
              <a:buNone/>
              <a:defRPr sz="2000">
                <a:solidFill>
                  <a:schemeClr val="tx1"/>
                </a:solidFill>
                <a:latin typeface="+mn-lt"/>
                <a:ea typeface="+mn-ea"/>
              </a:defRPr>
            </a:lvl6pPr>
            <a:lvl7pPr marL="2743200" indent="0" algn="l" rtl="0" fontAlgn="base">
              <a:spcBef>
                <a:spcPct val="20000"/>
              </a:spcBef>
              <a:spcAft>
                <a:spcPct val="0"/>
              </a:spcAft>
              <a:buFont typeface="Arial" charset="0"/>
              <a:buNone/>
              <a:defRPr sz="2000">
                <a:solidFill>
                  <a:schemeClr val="tx1"/>
                </a:solidFill>
                <a:latin typeface="+mn-lt"/>
                <a:ea typeface="+mn-ea"/>
              </a:defRPr>
            </a:lvl7pPr>
            <a:lvl8pPr marL="3200400" indent="0" algn="l" rtl="0" fontAlgn="base">
              <a:spcBef>
                <a:spcPct val="20000"/>
              </a:spcBef>
              <a:spcAft>
                <a:spcPct val="0"/>
              </a:spcAft>
              <a:buFont typeface="Arial" charset="0"/>
              <a:buNone/>
              <a:defRPr sz="2000">
                <a:solidFill>
                  <a:schemeClr val="tx1"/>
                </a:solidFill>
                <a:latin typeface="+mn-lt"/>
                <a:ea typeface="+mn-ea"/>
              </a:defRPr>
            </a:lvl8pPr>
            <a:lvl9pPr marL="3657600" indent="0" algn="l" rtl="0" fontAlgn="base">
              <a:spcBef>
                <a:spcPct val="20000"/>
              </a:spcBef>
              <a:spcAft>
                <a:spcPct val="0"/>
              </a:spcAft>
              <a:buFont typeface="Arial" charset="0"/>
              <a:buNone/>
              <a:defRPr sz="2000">
                <a:solidFill>
                  <a:schemeClr val="tx1"/>
                </a:solidFill>
                <a:latin typeface="+mn-lt"/>
                <a:ea typeface="+mn-ea"/>
              </a:defRPr>
            </a:lvl9pPr>
          </a:lstStyle>
          <a:p>
            <a:endParaRPr lang="en-US" sz="1800" kern="0" dirty="0" smtClean="0"/>
          </a:p>
          <a:p>
            <a:r>
              <a:rPr lang="en-US" sz="1800" kern="0" dirty="0" smtClean="0"/>
              <a:t>There was no fire in the basement. It was flooded through the stairwell with extinguishing water.</a:t>
            </a:r>
          </a:p>
          <a:p>
            <a:endParaRPr lang="en-US" sz="1800" kern="0" dirty="0" smtClean="0"/>
          </a:p>
          <a:p>
            <a:r>
              <a:rPr lang="en-US" sz="1800" kern="0" dirty="0" smtClean="0"/>
              <a:t>The bottom layers of cartons were wetted and some stacks collapsed causing damage/breakage. That damage was assessed and surveyed. It was around 20% of the total value in the basement.</a:t>
            </a:r>
          </a:p>
          <a:p>
            <a:endParaRPr lang="en-US" sz="1800" kern="0" dirty="0" smtClean="0"/>
          </a:p>
          <a:p>
            <a:r>
              <a:rPr lang="en-US" sz="1800" kern="0" dirty="0" smtClean="0"/>
              <a:t>The remainder of the goods were the subject of contention/negotiation. </a:t>
            </a:r>
            <a:endParaRPr lang="en-US" sz="1800" kern="0" dirty="0"/>
          </a:p>
        </p:txBody>
      </p:sp>
    </p:spTree>
    <p:extLst>
      <p:ext uri="{BB962C8B-B14F-4D97-AF65-F5344CB8AC3E}">
        <p14:creationId xmlns:p14="http://schemas.microsoft.com/office/powerpoint/2010/main" val="1548271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4"/>
          <p:cNvSpPr>
            <a:spLocks noGrp="1"/>
          </p:cNvSpPr>
          <p:nvPr>
            <p:ph type="title"/>
          </p:nvPr>
        </p:nvSpPr>
        <p:spPr/>
        <p:txBody>
          <a:bodyPr/>
          <a:lstStyle/>
          <a:p>
            <a:r>
              <a:rPr lang="en-GB" altLang="en-US" smtClean="0"/>
              <a:t>Claim Procedures</a:t>
            </a:r>
          </a:p>
        </p:txBody>
      </p:sp>
      <p:sp>
        <p:nvSpPr>
          <p:cNvPr id="66563" name="Slide Number Placeholder 1"/>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66724DA5-C611-4C50-A723-5D1FC02C9CDD}" type="slidenum">
              <a:rPr lang="en-GB" altLang="en-US" sz="1100" smtClean="0">
                <a:solidFill>
                  <a:srgbClr val="002C77"/>
                </a:solidFill>
              </a:rPr>
              <a:pPr algn="r" eaLnBrk="1" hangingPunct="1">
                <a:lnSpc>
                  <a:spcPct val="100000"/>
                </a:lnSpc>
              </a:pPr>
              <a:t>25</a:t>
            </a:fld>
            <a:endParaRPr lang="en-GB" altLang="en-US" sz="1100" smtClean="0">
              <a:solidFill>
                <a:srgbClr val="002C77"/>
              </a:solidFill>
            </a:endParaRPr>
          </a:p>
        </p:txBody>
      </p:sp>
      <p:sp>
        <p:nvSpPr>
          <p:cNvPr id="7" name="AutoShape 18"/>
          <p:cNvSpPr>
            <a:spLocks noChangeArrowheads="1"/>
          </p:cNvSpPr>
          <p:nvPr/>
        </p:nvSpPr>
        <p:spPr bwMode="auto">
          <a:xfrm>
            <a:off x="104775" y="962025"/>
            <a:ext cx="2451100" cy="627063"/>
          </a:xfrm>
          <a:prstGeom prst="downArrowCallout">
            <a:avLst>
              <a:gd name="adj1" fmla="val 97721"/>
              <a:gd name="adj2" fmla="val 9772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Notification and Acknowledgement</a:t>
            </a:r>
          </a:p>
        </p:txBody>
      </p:sp>
      <p:sp>
        <p:nvSpPr>
          <p:cNvPr id="8" name="AutoShape 19"/>
          <p:cNvSpPr>
            <a:spLocks noChangeArrowheads="1"/>
          </p:cNvSpPr>
          <p:nvPr/>
        </p:nvSpPr>
        <p:spPr bwMode="auto">
          <a:xfrm>
            <a:off x="106363" y="1604963"/>
            <a:ext cx="2447925" cy="619125"/>
          </a:xfrm>
          <a:prstGeom prst="downArrowCallout">
            <a:avLst>
              <a:gd name="adj1" fmla="val 98846"/>
              <a:gd name="adj2" fmla="val 98846"/>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Coverage</a:t>
            </a:r>
          </a:p>
        </p:txBody>
      </p:sp>
      <p:sp>
        <p:nvSpPr>
          <p:cNvPr id="9" name="AutoShape 20"/>
          <p:cNvSpPr>
            <a:spLocks noChangeArrowheads="1"/>
          </p:cNvSpPr>
          <p:nvPr/>
        </p:nvSpPr>
        <p:spPr bwMode="auto">
          <a:xfrm>
            <a:off x="101600" y="2243138"/>
            <a:ext cx="2446338" cy="625475"/>
          </a:xfrm>
          <a:prstGeom prst="downArrowCallout">
            <a:avLst>
              <a:gd name="adj1" fmla="val 97779"/>
              <a:gd name="adj2" fmla="val 97779"/>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Claim Strategy</a:t>
            </a:r>
          </a:p>
        </p:txBody>
      </p:sp>
      <p:sp>
        <p:nvSpPr>
          <p:cNvPr id="10" name="AutoShape 21"/>
          <p:cNvSpPr>
            <a:spLocks noChangeArrowheads="1"/>
          </p:cNvSpPr>
          <p:nvPr/>
        </p:nvSpPr>
        <p:spPr bwMode="auto">
          <a:xfrm>
            <a:off x="101600" y="2882900"/>
            <a:ext cx="2449513" cy="630238"/>
          </a:xfrm>
          <a:prstGeom prst="downArrowCallout">
            <a:avLst>
              <a:gd name="adj1" fmla="val 97166"/>
              <a:gd name="adj2" fmla="val 97166"/>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Insurer Contact</a:t>
            </a:r>
          </a:p>
        </p:txBody>
      </p:sp>
      <p:sp>
        <p:nvSpPr>
          <p:cNvPr id="11" name="AutoShape 22"/>
          <p:cNvSpPr>
            <a:spLocks noChangeArrowheads="1"/>
          </p:cNvSpPr>
          <p:nvPr/>
        </p:nvSpPr>
        <p:spPr bwMode="auto">
          <a:xfrm>
            <a:off x="103188" y="3527425"/>
            <a:ext cx="2444750" cy="633413"/>
          </a:xfrm>
          <a:prstGeom prst="downArrowCallout">
            <a:avLst>
              <a:gd name="adj1" fmla="val 96491"/>
              <a:gd name="adj2" fmla="val 9649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Information Gathering and Analysis</a:t>
            </a:r>
            <a:endParaRPr lang="en-GB" sz="1200" kern="0" dirty="0">
              <a:solidFill>
                <a:srgbClr val="3F3F3F"/>
              </a:solidFill>
              <a:latin typeface="Arial" charset="0"/>
              <a:ea typeface="+mn-ea"/>
              <a:cs typeface="+mn-cs"/>
            </a:endParaRPr>
          </a:p>
        </p:txBody>
      </p:sp>
      <p:sp>
        <p:nvSpPr>
          <p:cNvPr id="12" name="AutoShape 23"/>
          <p:cNvSpPr>
            <a:spLocks noChangeArrowheads="1"/>
          </p:cNvSpPr>
          <p:nvPr/>
        </p:nvSpPr>
        <p:spPr bwMode="auto">
          <a:xfrm>
            <a:off x="109538" y="4170363"/>
            <a:ext cx="2438400" cy="638175"/>
          </a:xfrm>
          <a:prstGeom prst="downArrowCallout">
            <a:avLst>
              <a:gd name="adj1" fmla="val 95522"/>
              <a:gd name="adj2" fmla="val 95522"/>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Negotiation</a:t>
            </a:r>
          </a:p>
        </p:txBody>
      </p:sp>
      <p:sp>
        <p:nvSpPr>
          <p:cNvPr id="13" name="TextBox 12"/>
          <p:cNvSpPr txBox="1">
            <a:spLocks noChangeArrowheads="1"/>
          </p:cNvSpPr>
          <p:nvPr/>
        </p:nvSpPr>
        <p:spPr bwMode="auto">
          <a:xfrm>
            <a:off x="2816225" y="962025"/>
            <a:ext cx="61325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60000"/>
              </a:spcBef>
              <a:buChar char="•"/>
              <a:tabLst>
                <a:tab pos="457200" algn="l"/>
              </a:tabLst>
              <a:defRPr sz="2000">
                <a:solidFill>
                  <a:schemeClr val="tx1"/>
                </a:solidFill>
                <a:latin typeface="Arial" pitchFamily="34" charset="0"/>
                <a:ea typeface="MS PGothic" pitchFamily="34" charset="-128"/>
              </a:defRPr>
            </a:lvl1pPr>
            <a:lvl2pPr marL="742950" indent="-285750" eaLnBrk="0" hangingPunct="0">
              <a:spcBef>
                <a:spcPct val="20000"/>
              </a:spcBef>
              <a:buChar char="–"/>
              <a:tabLst>
                <a:tab pos="457200" algn="l"/>
              </a:tabLst>
              <a:defRPr sz="20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457200" algn="l"/>
              </a:tabLst>
              <a:defRPr sz="20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4572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4572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9pPr>
          </a:lstStyle>
          <a:p>
            <a:pPr eaLnBrk="1" hangingPunct="1">
              <a:lnSpc>
                <a:spcPct val="86000"/>
              </a:lnSpc>
              <a:spcBef>
                <a:spcPct val="0"/>
              </a:spcBef>
              <a:buFont typeface="Symbol" pitchFamily="18" charset="2"/>
              <a:buChar char=""/>
            </a:pPr>
            <a:r>
              <a:rPr lang="en-GB" altLang="en-US">
                <a:solidFill>
                  <a:srgbClr val="000000"/>
                </a:solidFill>
                <a:cs typeface="Times New Roman" pitchFamily="18" charset="0"/>
              </a:rPr>
              <a:t>For more complex claims / areas of grey in the policy</a:t>
            </a:r>
          </a:p>
          <a:p>
            <a:pPr eaLnBrk="1" hangingPunct="1">
              <a:lnSpc>
                <a:spcPct val="86000"/>
              </a:lnSpc>
              <a:spcBef>
                <a:spcPct val="0"/>
              </a:spcBef>
              <a:buFont typeface="Symbol" pitchFamily="18" charset="2"/>
              <a:buChar char=""/>
            </a:pPr>
            <a:endParaRPr lang="en-GB" altLang="en-US">
              <a:solidFill>
                <a:srgbClr val="000000"/>
              </a:solidFill>
              <a:cs typeface="Times New Roman" pitchFamily="18" charset="0"/>
            </a:endParaRPr>
          </a:p>
          <a:p>
            <a:pPr eaLnBrk="1" hangingPunct="1">
              <a:lnSpc>
                <a:spcPct val="86000"/>
              </a:lnSpc>
              <a:spcBef>
                <a:spcPct val="0"/>
              </a:spcBef>
              <a:buFont typeface="Symbol" pitchFamily="18" charset="2"/>
              <a:buChar char=""/>
            </a:pPr>
            <a:r>
              <a:rPr lang="en-GB" altLang="en-US">
                <a:solidFill>
                  <a:srgbClr val="000000"/>
                </a:solidFill>
                <a:cs typeface="Times New Roman" pitchFamily="18" charset="0"/>
              </a:rPr>
              <a:t>Single point of contact with authority</a:t>
            </a:r>
          </a:p>
          <a:p>
            <a:pPr eaLnBrk="1" hangingPunct="1">
              <a:lnSpc>
                <a:spcPct val="86000"/>
              </a:lnSpc>
              <a:spcBef>
                <a:spcPct val="0"/>
              </a:spcBef>
              <a:buFont typeface="Symbol" pitchFamily="18" charset="2"/>
              <a:buChar char=""/>
            </a:pPr>
            <a:endParaRPr lang="en-GB" altLang="en-US">
              <a:solidFill>
                <a:srgbClr val="000000"/>
              </a:solidFill>
              <a:cs typeface="Times New Roman" pitchFamily="18" charset="0"/>
            </a:endParaRPr>
          </a:p>
          <a:p>
            <a:pPr eaLnBrk="1" hangingPunct="1">
              <a:lnSpc>
                <a:spcPct val="86000"/>
              </a:lnSpc>
              <a:spcBef>
                <a:spcPct val="0"/>
              </a:spcBef>
              <a:buFont typeface="Symbol" pitchFamily="18" charset="2"/>
              <a:buChar char=""/>
            </a:pPr>
            <a:r>
              <a:rPr lang="en-GB" altLang="en-US">
                <a:solidFill>
                  <a:srgbClr val="000000"/>
                </a:solidFill>
                <a:cs typeface="Times New Roman" pitchFamily="18" charset="0"/>
              </a:rPr>
              <a:t>Mediation</a:t>
            </a:r>
          </a:p>
          <a:p>
            <a:pPr eaLnBrk="1" hangingPunct="1">
              <a:lnSpc>
                <a:spcPct val="86000"/>
              </a:lnSpc>
              <a:spcBef>
                <a:spcPct val="0"/>
              </a:spcBef>
              <a:buFont typeface="Symbol" pitchFamily="18" charset="2"/>
              <a:buChar char=""/>
            </a:pPr>
            <a:endParaRPr lang="en-GB" altLang="en-US">
              <a:solidFill>
                <a:srgbClr val="000000"/>
              </a:solidFill>
              <a:cs typeface="Times New Roman" pitchFamily="18" charset="0"/>
            </a:endParaRPr>
          </a:p>
          <a:p>
            <a:pPr eaLnBrk="1" hangingPunct="1">
              <a:lnSpc>
                <a:spcPct val="86000"/>
              </a:lnSpc>
              <a:spcBef>
                <a:spcPct val="0"/>
              </a:spcBef>
              <a:buFont typeface="Symbol" pitchFamily="18" charset="2"/>
              <a:buChar char=""/>
            </a:pPr>
            <a:r>
              <a:rPr lang="en-GB" altLang="en-US">
                <a:solidFill>
                  <a:srgbClr val="000000"/>
                </a:solidFill>
                <a:cs typeface="Times New Roman" pitchFamily="18" charset="0"/>
              </a:rPr>
              <a:t>Satisfactory Settlement</a:t>
            </a:r>
            <a:endParaRPr lang="en-GB" altLang="en-US">
              <a:solidFill>
                <a:srgbClr val="000000"/>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4"/>
          <p:cNvSpPr>
            <a:spLocks noGrp="1"/>
          </p:cNvSpPr>
          <p:nvPr>
            <p:ph type="title"/>
          </p:nvPr>
        </p:nvSpPr>
        <p:spPr/>
        <p:txBody>
          <a:bodyPr/>
          <a:lstStyle/>
          <a:p>
            <a:r>
              <a:rPr lang="en-GB" altLang="en-US" smtClean="0"/>
              <a:t>Claim Procedures</a:t>
            </a:r>
          </a:p>
        </p:txBody>
      </p:sp>
      <p:sp>
        <p:nvSpPr>
          <p:cNvPr id="67587" name="Slide Number Placeholder 1"/>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80D041B6-806E-4F02-AB34-86CBB9B648D2}" type="slidenum">
              <a:rPr lang="en-GB" altLang="en-US" sz="1100" smtClean="0">
                <a:solidFill>
                  <a:srgbClr val="002C77"/>
                </a:solidFill>
              </a:rPr>
              <a:pPr algn="r" eaLnBrk="1" hangingPunct="1">
                <a:lnSpc>
                  <a:spcPct val="100000"/>
                </a:lnSpc>
              </a:pPr>
              <a:t>26</a:t>
            </a:fld>
            <a:endParaRPr lang="en-GB" altLang="en-US" sz="1100" smtClean="0">
              <a:solidFill>
                <a:srgbClr val="002C77"/>
              </a:solidFill>
            </a:endParaRPr>
          </a:p>
        </p:txBody>
      </p:sp>
      <p:sp>
        <p:nvSpPr>
          <p:cNvPr id="7" name="AutoShape 18"/>
          <p:cNvSpPr>
            <a:spLocks noChangeArrowheads="1"/>
          </p:cNvSpPr>
          <p:nvPr/>
        </p:nvSpPr>
        <p:spPr bwMode="auto">
          <a:xfrm>
            <a:off x="104775" y="962025"/>
            <a:ext cx="2451100" cy="627063"/>
          </a:xfrm>
          <a:prstGeom prst="downArrowCallout">
            <a:avLst>
              <a:gd name="adj1" fmla="val 97721"/>
              <a:gd name="adj2" fmla="val 9772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Notification and Acknowledgement</a:t>
            </a:r>
          </a:p>
        </p:txBody>
      </p:sp>
      <p:sp>
        <p:nvSpPr>
          <p:cNvPr id="8" name="AutoShape 19"/>
          <p:cNvSpPr>
            <a:spLocks noChangeArrowheads="1"/>
          </p:cNvSpPr>
          <p:nvPr/>
        </p:nvSpPr>
        <p:spPr bwMode="auto">
          <a:xfrm>
            <a:off x="106363" y="1604963"/>
            <a:ext cx="2447925" cy="619125"/>
          </a:xfrm>
          <a:prstGeom prst="downArrowCallout">
            <a:avLst>
              <a:gd name="adj1" fmla="val 98846"/>
              <a:gd name="adj2" fmla="val 98846"/>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Coverage</a:t>
            </a:r>
          </a:p>
        </p:txBody>
      </p:sp>
      <p:sp>
        <p:nvSpPr>
          <p:cNvPr id="9" name="AutoShape 20"/>
          <p:cNvSpPr>
            <a:spLocks noChangeArrowheads="1"/>
          </p:cNvSpPr>
          <p:nvPr/>
        </p:nvSpPr>
        <p:spPr bwMode="auto">
          <a:xfrm>
            <a:off x="101600" y="2243138"/>
            <a:ext cx="2446338" cy="625475"/>
          </a:xfrm>
          <a:prstGeom prst="downArrowCallout">
            <a:avLst>
              <a:gd name="adj1" fmla="val 97779"/>
              <a:gd name="adj2" fmla="val 97779"/>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Claim Strategy</a:t>
            </a:r>
          </a:p>
        </p:txBody>
      </p:sp>
      <p:sp>
        <p:nvSpPr>
          <p:cNvPr id="10" name="AutoShape 21"/>
          <p:cNvSpPr>
            <a:spLocks noChangeArrowheads="1"/>
          </p:cNvSpPr>
          <p:nvPr/>
        </p:nvSpPr>
        <p:spPr bwMode="auto">
          <a:xfrm>
            <a:off x="101600" y="2882900"/>
            <a:ext cx="2449513" cy="630238"/>
          </a:xfrm>
          <a:prstGeom prst="downArrowCallout">
            <a:avLst>
              <a:gd name="adj1" fmla="val 97166"/>
              <a:gd name="adj2" fmla="val 97166"/>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Insurer Contact</a:t>
            </a:r>
          </a:p>
        </p:txBody>
      </p:sp>
      <p:sp>
        <p:nvSpPr>
          <p:cNvPr id="11" name="AutoShape 22"/>
          <p:cNvSpPr>
            <a:spLocks noChangeArrowheads="1"/>
          </p:cNvSpPr>
          <p:nvPr/>
        </p:nvSpPr>
        <p:spPr bwMode="auto">
          <a:xfrm>
            <a:off x="103188" y="3527425"/>
            <a:ext cx="2444750" cy="633413"/>
          </a:xfrm>
          <a:prstGeom prst="downArrowCallout">
            <a:avLst>
              <a:gd name="adj1" fmla="val 96491"/>
              <a:gd name="adj2" fmla="val 9649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Information Gathering and Analysis</a:t>
            </a:r>
            <a:endParaRPr lang="en-GB" sz="1200" kern="0" dirty="0">
              <a:solidFill>
                <a:srgbClr val="3F3F3F"/>
              </a:solidFill>
              <a:latin typeface="Arial" charset="0"/>
              <a:ea typeface="+mn-ea"/>
              <a:cs typeface="+mn-cs"/>
            </a:endParaRPr>
          </a:p>
        </p:txBody>
      </p:sp>
      <p:sp>
        <p:nvSpPr>
          <p:cNvPr id="12" name="AutoShape 23"/>
          <p:cNvSpPr>
            <a:spLocks noChangeArrowheads="1"/>
          </p:cNvSpPr>
          <p:nvPr/>
        </p:nvSpPr>
        <p:spPr bwMode="auto">
          <a:xfrm>
            <a:off x="109538" y="4170363"/>
            <a:ext cx="2438400" cy="638175"/>
          </a:xfrm>
          <a:prstGeom prst="downArrowCallout">
            <a:avLst>
              <a:gd name="adj1" fmla="val 95522"/>
              <a:gd name="adj2" fmla="val 95522"/>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Negotiation</a:t>
            </a:r>
          </a:p>
        </p:txBody>
      </p:sp>
      <p:sp>
        <p:nvSpPr>
          <p:cNvPr id="13" name="TextBox 12"/>
          <p:cNvSpPr txBox="1">
            <a:spLocks noChangeArrowheads="1"/>
          </p:cNvSpPr>
          <p:nvPr/>
        </p:nvSpPr>
        <p:spPr bwMode="auto">
          <a:xfrm>
            <a:off x="2816225" y="962025"/>
            <a:ext cx="6132513"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tabLst>
                <a:tab pos="457200" algn="l"/>
              </a:tabLst>
              <a:defRPr sz="2000">
                <a:solidFill>
                  <a:schemeClr val="tx1"/>
                </a:solidFill>
                <a:latin typeface="Arial" charset="0"/>
                <a:ea typeface="MS PGothic" pitchFamily="34" charset="-128"/>
              </a:defRPr>
            </a:lvl1pPr>
            <a:lvl2pPr marL="742950" indent="-285750" eaLnBrk="0" hangingPunct="0">
              <a:tabLst>
                <a:tab pos="457200" algn="l"/>
              </a:tabLst>
              <a:defRPr sz="2000">
                <a:solidFill>
                  <a:schemeClr val="tx1"/>
                </a:solidFill>
                <a:latin typeface="Arial" charset="0"/>
                <a:ea typeface="MS PGothic" pitchFamily="34" charset="-128"/>
              </a:defRPr>
            </a:lvl2pPr>
            <a:lvl3pPr marL="1143000" indent="-228600" eaLnBrk="0" hangingPunct="0">
              <a:tabLst>
                <a:tab pos="457200" algn="l"/>
              </a:tabLst>
              <a:defRPr sz="2000">
                <a:solidFill>
                  <a:schemeClr val="tx1"/>
                </a:solidFill>
                <a:latin typeface="Arial" charset="0"/>
                <a:ea typeface="MS PGothic" pitchFamily="34" charset="-128"/>
              </a:defRPr>
            </a:lvl3pPr>
            <a:lvl4pPr marL="1600200" indent="-228600" eaLnBrk="0" hangingPunct="0">
              <a:tabLst>
                <a:tab pos="457200" algn="l"/>
              </a:tabLst>
              <a:defRPr sz="2000">
                <a:solidFill>
                  <a:schemeClr val="tx1"/>
                </a:solidFill>
                <a:latin typeface="Arial" charset="0"/>
                <a:ea typeface="MS PGothic" pitchFamily="34" charset="-128"/>
              </a:defRPr>
            </a:lvl4pPr>
            <a:lvl5pPr marL="2057400" indent="-228600" eaLnBrk="0" hangingPunct="0">
              <a:tabLst>
                <a:tab pos="457200" algn="l"/>
              </a:tabLst>
              <a:defRPr sz="2000">
                <a:solidFill>
                  <a:schemeClr val="tx1"/>
                </a:solidFill>
                <a:latin typeface="Arial" charset="0"/>
                <a:ea typeface="MS PGothic" pitchFamily="34" charset="-128"/>
              </a:defRPr>
            </a:lvl5pPr>
            <a:lvl6pPr marL="2514600" indent="-228600" algn="ctr" eaLnBrk="0" fontAlgn="base" hangingPunct="0">
              <a:lnSpc>
                <a:spcPct val="86000"/>
              </a:lnSpc>
              <a:spcBef>
                <a:spcPct val="0"/>
              </a:spcBef>
              <a:spcAft>
                <a:spcPct val="0"/>
              </a:spcAft>
              <a:tabLst>
                <a:tab pos="457200" algn="l"/>
              </a:tabLst>
              <a:defRPr sz="2000">
                <a:solidFill>
                  <a:schemeClr val="tx1"/>
                </a:solidFill>
                <a:latin typeface="Arial" charset="0"/>
                <a:ea typeface="MS PGothic" pitchFamily="34" charset="-128"/>
              </a:defRPr>
            </a:lvl6pPr>
            <a:lvl7pPr marL="2971800" indent="-228600" algn="ctr" eaLnBrk="0" fontAlgn="base" hangingPunct="0">
              <a:lnSpc>
                <a:spcPct val="86000"/>
              </a:lnSpc>
              <a:spcBef>
                <a:spcPct val="0"/>
              </a:spcBef>
              <a:spcAft>
                <a:spcPct val="0"/>
              </a:spcAft>
              <a:tabLst>
                <a:tab pos="457200" algn="l"/>
              </a:tabLst>
              <a:defRPr sz="2000">
                <a:solidFill>
                  <a:schemeClr val="tx1"/>
                </a:solidFill>
                <a:latin typeface="Arial" charset="0"/>
                <a:ea typeface="MS PGothic" pitchFamily="34" charset="-128"/>
              </a:defRPr>
            </a:lvl7pPr>
            <a:lvl8pPr marL="3429000" indent="-228600" algn="ctr" eaLnBrk="0" fontAlgn="base" hangingPunct="0">
              <a:lnSpc>
                <a:spcPct val="86000"/>
              </a:lnSpc>
              <a:spcBef>
                <a:spcPct val="0"/>
              </a:spcBef>
              <a:spcAft>
                <a:spcPct val="0"/>
              </a:spcAft>
              <a:tabLst>
                <a:tab pos="457200" algn="l"/>
              </a:tabLst>
              <a:defRPr sz="2000">
                <a:solidFill>
                  <a:schemeClr val="tx1"/>
                </a:solidFill>
                <a:latin typeface="Arial" charset="0"/>
                <a:ea typeface="MS PGothic" pitchFamily="34" charset="-128"/>
              </a:defRPr>
            </a:lvl8pPr>
            <a:lvl9pPr marL="3886200" indent="-228600" algn="ctr" eaLnBrk="0" fontAlgn="base" hangingPunct="0">
              <a:lnSpc>
                <a:spcPct val="86000"/>
              </a:lnSpc>
              <a:spcBef>
                <a:spcPct val="0"/>
              </a:spcBef>
              <a:spcAft>
                <a:spcPct val="0"/>
              </a:spcAft>
              <a:tabLst>
                <a:tab pos="457200" algn="l"/>
              </a:tabLst>
              <a:defRPr sz="2000">
                <a:solidFill>
                  <a:schemeClr val="tx1"/>
                </a:solidFill>
                <a:latin typeface="Arial" charset="0"/>
                <a:ea typeface="MS PGothic" pitchFamily="34" charset="-128"/>
              </a:defRPr>
            </a:lvl9pPr>
          </a:lstStyle>
          <a:p>
            <a:pPr eaLnBrk="1" hangingPunct="1">
              <a:lnSpc>
                <a:spcPct val="86000"/>
              </a:lnSpc>
              <a:buFont typeface="Symbol" pitchFamily="18" charset="2"/>
              <a:buChar char=""/>
              <a:defRPr/>
            </a:pPr>
            <a:r>
              <a:rPr lang="en-GB" dirty="0" smtClean="0">
                <a:solidFill>
                  <a:srgbClr val="000000"/>
                </a:solidFill>
                <a:cs typeface="Times New Roman" pitchFamily="18" charset="0"/>
              </a:rPr>
              <a:t>After successful negotiation, the collection of funds from insurers will commence</a:t>
            </a:r>
          </a:p>
          <a:p>
            <a:pPr eaLnBrk="1" hangingPunct="1">
              <a:lnSpc>
                <a:spcPct val="86000"/>
              </a:lnSpc>
              <a:buFont typeface="Symbol" pitchFamily="18" charset="2"/>
              <a:buChar char=""/>
              <a:defRPr/>
            </a:pPr>
            <a:endParaRPr lang="en-US" dirty="0" smtClean="0">
              <a:solidFill>
                <a:srgbClr val="000000"/>
              </a:solidFill>
              <a:latin typeface="Times New Roman" pitchFamily="18" charset="0"/>
              <a:cs typeface="Times New Roman" pitchFamily="18" charset="0"/>
            </a:endParaRPr>
          </a:p>
          <a:p>
            <a:pPr eaLnBrk="1" hangingPunct="1">
              <a:lnSpc>
                <a:spcPct val="86000"/>
              </a:lnSpc>
              <a:buFont typeface="Symbol" pitchFamily="18" charset="2"/>
              <a:buChar char=""/>
              <a:defRPr/>
            </a:pPr>
            <a:r>
              <a:rPr lang="en-GB" dirty="0" smtClean="0">
                <a:solidFill>
                  <a:srgbClr val="000000"/>
                </a:solidFill>
                <a:cs typeface="Times New Roman" pitchFamily="18" charset="0"/>
              </a:rPr>
              <a:t>Signed proof of loss </a:t>
            </a:r>
            <a:r>
              <a:rPr lang="en-GB" dirty="0">
                <a:solidFill>
                  <a:srgbClr val="000000"/>
                </a:solidFill>
                <a:cs typeface="Times New Roman" pitchFamily="18" charset="0"/>
              </a:rPr>
              <a:t>required?</a:t>
            </a:r>
          </a:p>
          <a:p>
            <a:pPr lvl="1" eaLnBrk="1" hangingPunct="1">
              <a:lnSpc>
                <a:spcPct val="86000"/>
              </a:lnSpc>
              <a:buFont typeface="Symbol" pitchFamily="18" charset="2"/>
              <a:buChar char=""/>
              <a:defRPr/>
            </a:pPr>
            <a:r>
              <a:rPr lang="en-GB" dirty="0">
                <a:solidFill>
                  <a:srgbClr val="000000"/>
                </a:solidFill>
                <a:cs typeface="Times New Roman" pitchFamily="18" charset="0"/>
              </a:rPr>
              <a:t>Part of the negotiation stage</a:t>
            </a:r>
            <a:endParaRPr lang="en-US" dirty="0">
              <a:solidFill>
                <a:srgbClr val="000000"/>
              </a:solidFill>
              <a:cs typeface="Times New Roman" pitchFamily="18" charset="0"/>
            </a:endParaRPr>
          </a:p>
          <a:p>
            <a:pPr eaLnBrk="1" hangingPunct="1">
              <a:lnSpc>
                <a:spcPct val="86000"/>
              </a:lnSpc>
              <a:buFont typeface="Symbol" pitchFamily="18" charset="2"/>
              <a:buChar char=""/>
              <a:defRPr/>
            </a:pPr>
            <a:endParaRPr lang="en-GB" dirty="0" smtClean="0">
              <a:solidFill>
                <a:srgbClr val="000000"/>
              </a:solidFill>
              <a:cs typeface="Times New Roman" pitchFamily="18" charset="0"/>
            </a:endParaRPr>
          </a:p>
          <a:p>
            <a:pPr eaLnBrk="1" hangingPunct="1">
              <a:lnSpc>
                <a:spcPct val="86000"/>
              </a:lnSpc>
              <a:buFont typeface="Symbol" pitchFamily="18" charset="2"/>
              <a:buChar char=""/>
              <a:defRPr/>
            </a:pPr>
            <a:r>
              <a:rPr lang="en-GB" dirty="0" smtClean="0">
                <a:solidFill>
                  <a:srgbClr val="000000"/>
                </a:solidFill>
                <a:cs typeface="Times New Roman" pitchFamily="18" charset="0"/>
              </a:rPr>
              <a:t>Collection procedure and time frame established</a:t>
            </a:r>
          </a:p>
          <a:p>
            <a:pPr lvl="1" eaLnBrk="1" hangingPunct="1">
              <a:lnSpc>
                <a:spcPct val="86000"/>
              </a:lnSpc>
              <a:buFont typeface="Symbol" pitchFamily="18" charset="2"/>
              <a:buChar char=""/>
              <a:defRPr/>
            </a:pPr>
            <a:r>
              <a:rPr lang="en-GB" dirty="0" smtClean="0">
                <a:solidFill>
                  <a:srgbClr val="000000"/>
                </a:solidFill>
                <a:cs typeface="Times New Roman" pitchFamily="18" charset="0"/>
              </a:rPr>
              <a:t>30 days</a:t>
            </a:r>
          </a:p>
          <a:p>
            <a:pPr eaLnBrk="1" hangingPunct="1">
              <a:lnSpc>
                <a:spcPct val="86000"/>
              </a:lnSpc>
              <a:buFont typeface="Symbol" pitchFamily="18" charset="2"/>
              <a:buChar char=""/>
              <a:defRPr/>
            </a:pPr>
            <a:endParaRPr lang="en-GB" dirty="0">
              <a:solidFill>
                <a:srgbClr val="000000"/>
              </a:solidFill>
              <a:cs typeface="Times New Roman" pitchFamily="18" charset="0"/>
            </a:endParaRPr>
          </a:p>
          <a:p>
            <a:pPr eaLnBrk="1" hangingPunct="1">
              <a:lnSpc>
                <a:spcPct val="86000"/>
              </a:lnSpc>
              <a:buFont typeface="Symbol" pitchFamily="18" charset="2"/>
              <a:buChar char=""/>
              <a:defRPr/>
            </a:pPr>
            <a:r>
              <a:rPr lang="en-GB" dirty="0" smtClean="0">
                <a:solidFill>
                  <a:srgbClr val="000000"/>
                </a:solidFill>
                <a:cs typeface="Times New Roman" pitchFamily="18" charset="0"/>
              </a:rPr>
              <a:t>Communicate</a:t>
            </a:r>
          </a:p>
          <a:p>
            <a:pPr marL="0" indent="0" eaLnBrk="1" hangingPunct="1">
              <a:lnSpc>
                <a:spcPct val="86000"/>
              </a:lnSpc>
              <a:defRPr/>
            </a:pPr>
            <a:endParaRPr lang="en-GB" dirty="0" smtClean="0">
              <a:solidFill>
                <a:srgbClr val="000000"/>
              </a:solidFill>
              <a:latin typeface="Times New Roman" pitchFamily="18" charset="0"/>
              <a:cs typeface="Times New Roman" pitchFamily="18" charset="0"/>
            </a:endParaRPr>
          </a:p>
        </p:txBody>
      </p:sp>
      <p:sp>
        <p:nvSpPr>
          <p:cNvPr id="15" name="AutoShape 24"/>
          <p:cNvSpPr>
            <a:spLocks noChangeArrowheads="1"/>
          </p:cNvSpPr>
          <p:nvPr/>
        </p:nvSpPr>
        <p:spPr bwMode="auto">
          <a:xfrm>
            <a:off x="109538" y="4818063"/>
            <a:ext cx="2435225" cy="639762"/>
          </a:xfrm>
          <a:prstGeom prst="downArrowCallout">
            <a:avLst>
              <a:gd name="adj1" fmla="val 95161"/>
              <a:gd name="adj2" fmla="val 9516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Settlement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ppt_x"/>
                                          </p:val>
                                        </p:tav>
                                        <p:tav tm="100000">
                                          <p:val>
                                            <p:strVal val="#ppt_x"/>
                                          </p:val>
                                        </p:tav>
                                      </p:tavLst>
                                    </p:anim>
                                    <p:anim calcmode="lin" valueType="num">
                                      <p:cBhvr additive="base">
                                        <p:cTn id="8" dur="1000" fill="hold"/>
                                        <p:tgtEl>
                                          <p:spTgt spid="15"/>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4"/>
          <p:cNvSpPr>
            <a:spLocks noGrp="1"/>
          </p:cNvSpPr>
          <p:nvPr>
            <p:ph type="title"/>
          </p:nvPr>
        </p:nvSpPr>
        <p:spPr/>
        <p:txBody>
          <a:bodyPr/>
          <a:lstStyle/>
          <a:p>
            <a:r>
              <a:rPr lang="en-GB" altLang="en-US" smtClean="0"/>
              <a:t>Claim Procedures</a:t>
            </a:r>
          </a:p>
        </p:txBody>
      </p:sp>
      <p:sp>
        <p:nvSpPr>
          <p:cNvPr id="68611" name="Slide Number Placeholder 1"/>
          <p:cNvSpPr>
            <a:spLocks noGrp="1"/>
          </p:cNvSpPr>
          <p:nvPr>
            <p:ph type="sldNum" sz="quarter" idx="10"/>
          </p:nvPr>
        </p:nvSpPr>
        <p:spPr>
          <a:noFill/>
        </p:spPr>
        <p:txBody>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gn="r" eaLnBrk="1" hangingPunct="1">
              <a:lnSpc>
                <a:spcPct val="100000"/>
              </a:lnSpc>
            </a:pPr>
            <a:fld id="{CA9581DF-0AE9-4F35-A204-E451ABFA2AAC}" type="slidenum">
              <a:rPr lang="en-GB" altLang="en-US" sz="1100" smtClean="0">
                <a:solidFill>
                  <a:srgbClr val="002C77"/>
                </a:solidFill>
              </a:rPr>
              <a:pPr algn="r" eaLnBrk="1" hangingPunct="1">
                <a:lnSpc>
                  <a:spcPct val="100000"/>
                </a:lnSpc>
              </a:pPr>
              <a:t>27</a:t>
            </a:fld>
            <a:endParaRPr lang="en-GB" altLang="en-US" sz="1100" smtClean="0">
              <a:solidFill>
                <a:srgbClr val="002C77"/>
              </a:solidFill>
            </a:endParaRPr>
          </a:p>
        </p:txBody>
      </p:sp>
      <p:sp>
        <p:nvSpPr>
          <p:cNvPr id="7" name="AutoShape 18"/>
          <p:cNvSpPr>
            <a:spLocks noChangeArrowheads="1"/>
          </p:cNvSpPr>
          <p:nvPr/>
        </p:nvSpPr>
        <p:spPr bwMode="auto">
          <a:xfrm>
            <a:off x="104775" y="962025"/>
            <a:ext cx="2451100" cy="627063"/>
          </a:xfrm>
          <a:prstGeom prst="downArrowCallout">
            <a:avLst>
              <a:gd name="adj1" fmla="val 97721"/>
              <a:gd name="adj2" fmla="val 9772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Notification and Acknowledgement</a:t>
            </a:r>
          </a:p>
        </p:txBody>
      </p:sp>
      <p:sp>
        <p:nvSpPr>
          <p:cNvPr id="8" name="AutoShape 19"/>
          <p:cNvSpPr>
            <a:spLocks noChangeArrowheads="1"/>
          </p:cNvSpPr>
          <p:nvPr/>
        </p:nvSpPr>
        <p:spPr bwMode="auto">
          <a:xfrm>
            <a:off x="106363" y="1604963"/>
            <a:ext cx="2447925" cy="619125"/>
          </a:xfrm>
          <a:prstGeom prst="downArrowCallout">
            <a:avLst>
              <a:gd name="adj1" fmla="val 98846"/>
              <a:gd name="adj2" fmla="val 98846"/>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Coverage</a:t>
            </a:r>
          </a:p>
        </p:txBody>
      </p:sp>
      <p:sp>
        <p:nvSpPr>
          <p:cNvPr id="9" name="AutoShape 20"/>
          <p:cNvSpPr>
            <a:spLocks noChangeArrowheads="1"/>
          </p:cNvSpPr>
          <p:nvPr/>
        </p:nvSpPr>
        <p:spPr bwMode="auto">
          <a:xfrm>
            <a:off x="101600" y="2243138"/>
            <a:ext cx="2446338" cy="625475"/>
          </a:xfrm>
          <a:prstGeom prst="downArrowCallout">
            <a:avLst>
              <a:gd name="adj1" fmla="val 97779"/>
              <a:gd name="adj2" fmla="val 97779"/>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Claim Strategy</a:t>
            </a:r>
          </a:p>
        </p:txBody>
      </p:sp>
      <p:sp>
        <p:nvSpPr>
          <p:cNvPr id="10" name="AutoShape 21"/>
          <p:cNvSpPr>
            <a:spLocks noChangeArrowheads="1"/>
          </p:cNvSpPr>
          <p:nvPr/>
        </p:nvSpPr>
        <p:spPr bwMode="auto">
          <a:xfrm>
            <a:off x="101600" y="2882900"/>
            <a:ext cx="2449513" cy="630238"/>
          </a:xfrm>
          <a:prstGeom prst="downArrowCallout">
            <a:avLst>
              <a:gd name="adj1" fmla="val 97166"/>
              <a:gd name="adj2" fmla="val 97166"/>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Insurer Contact</a:t>
            </a:r>
          </a:p>
        </p:txBody>
      </p:sp>
      <p:sp>
        <p:nvSpPr>
          <p:cNvPr id="11" name="AutoShape 22"/>
          <p:cNvSpPr>
            <a:spLocks noChangeArrowheads="1"/>
          </p:cNvSpPr>
          <p:nvPr/>
        </p:nvSpPr>
        <p:spPr bwMode="auto">
          <a:xfrm>
            <a:off x="103188" y="3527425"/>
            <a:ext cx="2444750" cy="633413"/>
          </a:xfrm>
          <a:prstGeom prst="downArrowCallout">
            <a:avLst>
              <a:gd name="adj1" fmla="val 96491"/>
              <a:gd name="adj2" fmla="val 9649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Information Gathering and Analysis</a:t>
            </a:r>
            <a:endParaRPr lang="en-GB" sz="1200" kern="0" dirty="0">
              <a:solidFill>
                <a:srgbClr val="3F3F3F"/>
              </a:solidFill>
              <a:latin typeface="Arial" charset="0"/>
              <a:ea typeface="+mn-ea"/>
              <a:cs typeface="+mn-cs"/>
            </a:endParaRPr>
          </a:p>
        </p:txBody>
      </p:sp>
      <p:sp>
        <p:nvSpPr>
          <p:cNvPr id="12" name="AutoShape 23"/>
          <p:cNvSpPr>
            <a:spLocks noChangeArrowheads="1"/>
          </p:cNvSpPr>
          <p:nvPr/>
        </p:nvSpPr>
        <p:spPr bwMode="auto">
          <a:xfrm>
            <a:off x="109538" y="4170363"/>
            <a:ext cx="2438400" cy="638175"/>
          </a:xfrm>
          <a:prstGeom prst="downArrowCallout">
            <a:avLst>
              <a:gd name="adj1" fmla="val 95522"/>
              <a:gd name="adj2" fmla="val 95522"/>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a:solidFill>
                  <a:srgbClr val="000000"/>
                </a:solidFill>
                <a:latin typeface="Arial" charset="0"/>
                <a:ea typeface="+mn-ea"/>
                <a:cs typeface="+mn-cs"/>
              </a:rPr>
              <a:t>Negotiation</a:t>
            </a:r>
          </a:p>
        </p:txBody>
      </p:sp>
      <p:sp>
        <p:nvSpPr>
          <p:cNvPr id="15" name="AutoShape 24"/>
          <p:cNvSpPr>
            <a:spLocks noChangeArrowheads="1"/>
          </p:cNvSpPr>
          <p:nvPr/>
        </p:nvSpPr>
        <p:spPr bwMode="auto">
          <a:xfrm>
            <a:off x="109538" y="4818063"/>
            <a:ext cx="2435225" cy="639762"/>
          </a:xfrm>
          <a:prstGeom prst="downArrowCallout">
            <a:avLst>
              <a:gd name="adj1" fmla="val 95161"/>
              <a:gd name="adj2" fmla="val 95161"/>
              <a:gd name="adj3" fmla="val 16667"/>
              <a:gd name="adj4" fmla="val 66667"/>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eaLnBrk="0" fontAlgn="auto" hangingPunct="0">
              <a:spcBef>
                <a:spcPct val="50000"/>
              </a:spcBef>
              <a:spcAft>
                <a:spcPts val="0"/>
              </a:spcAft>
              <a:defRPr/>
            </a:pPr>
            <a:r>
              <a:rPr lang="en-GB" sz="1200" kern="0" dirty="0">
                <a:solidFill>
                  <a:srgbClr val="000000"/>
                </a:solidFill>
                <a:latin typeface="Arial" charset="0"/>
                <a:ea typeface="+mn-ea"/>
                <a:cs typeface="+mn-cs"/>
              </a:rPr>
              <a:t>Settlement</a:t>
            </a:r>
          </a:p>
        </p:txBody>
      </p:sp>
      <p:sp>
        <p:nvSpPr>
          <p:cNvPr id="14" name="Rectangle 69"/>
          <p:cNvSpPr>
            <a:spLocks noChangeArrowheads="1"/>
          </p:cNvSpPr>
          <p:nvPr/>
        </p:nvSpPr>
        <p:spPr bwMode="auto">
          <a:xfrm>
            <a:off x="109538" y="5473700"/>
            <a:ext cx="2447925" cy="398463"/>
          </a:xfrm>
          <a:prstGeom prst="rect">
            <a:avLst/>
          </a:prstGeom>
          <a:gradFill rotWithShape="1">
            <a:gsLst>
              <a:gs pos="0">
                <a:srgbClr val="00A2DF"/>
              </a:gs>
              <a:gs pos="100000">
                <a:srgbClr val="A7DCF4"/>
              </a:gs>
            </a:gsLst>
            <a:lin ang="5400000" scaled="1"/>
          </a:gradFill>
          <a:ln w="9525" algn="ctr">
            <a:solidFill>
              <a:srgbClr val="00A2D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p>
            <a:pPr algn="ctr" fontAlgn="auto">
              <a:spcBef>
                <a:spcPts val="0"/>
              </a:spcBef>
              <a:spcAft>
                <a:spcPts val="0"/>
              </a:spcAft>
              <a:defRPr/>
            </a:pPr>
            <a:r>
              <a:rPr lang="en-GB" sz="1200" kern="0" dirty="0">
                <a:solidFill>
                  <a:srgbClr val="000000"/>
                </a:solidFill>
                <a:latin typeface="Arial" charset="0"/>
                <a:ea typeface="+mn-ea"/>
                <a:cs typeface="+mn-cs"/>
              </a:rPr>
              <a:t>Subrogation Management</a:t>
            </a:r>
          </a:p>
        </p:txBody>
      </p:sp>
      <p:sp>
        <p:nvSpPr>
          <p:cNvPr id="16" name="TextBox 15"/>
          <p:cNvSpPr txBox="1">
            <a:spLocks noChangeArrowheads="1"/>
          </p:cNvSpPr>
          <p:nvPr/>
        </p:nvSpPr>
        <p:spPr bwMode="auto">
          <a:xfrm>
            <a:off x="2816225" y="962025"/>
            <a:ext cx="6132513" cy="32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60000"/>
              </a:spcBef>
              <a:buChar char="•"/>
              <a:tabLst>
                <a:tab pos="457200" algn="l"/>
              </a:tabLst>
              <a:defRPr sz="2000">
                <a:solidFill>
                  <a:schemeClr val="tx1"/>
                </a:solidFill>
                <a:latin typeface="Arial" pitchFamily="34" charset="0"/>
                <a:ea typeface="MS PGothic" pitchFamily="34" charset="-128"/>
              </a:defRPr>
            </a:lvl1pPr>
            <a:lvl2pPr marL="742950" indent="-285750" eaLnBrk="0" hangingPunct="0">
              <a:spcBef>
                <a:spcPct val="20000"/>
              </a:spcBef>
              <a:buChar char="–"/>
              <a:tabLst>
                <a:tab pos="457200" algn="l"/>
              </a:tabLst>
              <a:defRPr sz="20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tabLst>
                <a:tab pos="457200" algn="l"/>
              </a:tabLst>
              <a:defRPr sz="20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tabLst>
                <a:tab pos="457200" algn="l"/>
              </a:tabLst>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tabLst>
                <a:tab pos="457200" algn="l"/>
              </a:tabLst>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tabLst>
                <a:tab pos="457200" algn="l"/>
              </a:tabLst>
              <a:defRPr sz="2000">
                <a:solidFill>
                  <a:schemeClr val="tx1"/>
                </a:solidFill>
                <a:latin typeface="Arial" pitchFamily="34" charset="0"/>
                <a:ea typeface="MS PGothic" pitchFamily="34" charset="-128"/>
              </a:defRPr>
            </a:lvl9pPr>
          </a:lstStyle>
          <a:p>
            <a:pPr>
              <a:lnSpc>
                <a:spcPct val="86000"/>
              </a:lnSpc>
              <a:spcBef>
                <a:spcPct val="0"/>
              </a:spcBef>
            </a:pPr>
            <a:r>
              <a:rPr lang="en-GB" altLang="en-US" dirty="0">
                <a:solidFill>
                  <a:srgbClr val="000000"/>
                </a:solidFill>
              </a:rPr>
              <a:t>Claim does not always end at settlement; insurers may decide to subrogate to recover funds from third parties responsible for loss. </a:t>
            </a:r>
          </a:p>
          <a:p>
            <a:pPr>
              <a:lnSpc>
                <a:spcPct val="86000"/>
              </a:lnSpc>
              <a:spcBef>
                <a:spcPct val="0"/>
              </a:spcBef>
            </a:pPr>
            <a:endParaRPr lang="en-US" altLang="en-US" dirty="0">
              <a:solidFill>
                <a:srgbClr val="000000"/>
              </a:solidFill>
            </a:endParaRPr>
          </a:p>
          <a:p>
            <a:pPr>
              <a:lnSpc>
                <a:spcPct val="86000"/>
              </a:lnSpc>
              <a:spcBef>
                <a:spcPct val="0"/>
              </a:spcBef>
            </a:pPr>
            <a:endParaRPr lang="en-US" altLang="en-US" dirty="0">
              <a:solidFill>
                <a:srgbClr val="000000"/>
              </a:solidFill>
            </a:endParaRPr>
          </a:p>
          <a:p>
            <a:pPr>
              <a:lnSpc>
                <a:spcPct val="86000"/>
              </a:lnSpc>
              <a:spcBef>
                <a:spcPct val="0"/>
              </a:spcBef>
            </a:pPr>
            <a:r>
              <a:rPr lang="en-GB" altLang="en-US" dirty="0">
                <a:solidFill>
                  <a:srgbClr val="000000"/>
                </a:solidFill>
              </a:rPr>
              <a:t>Process can take many years</a:t>
            </a:r>
          </a:p>
          <a:p>
            <a:pPr>
              <a:lnSpc>
                <a:spcPct val="86000"/>
              </a:lnSpc>
              <a:spcBef>
                <a:spcPct val="0"/>
              </a:spcBef>
            </a:pPr>
            <a:endParaRPr lang="en-US" altLang="en-US" dirty="0">
              <a:solidFill>
                <a:srgbClr val="000000"/>
              </a:solidFill>
            </a:endParaRPr>
          </a:p>
          <a:p>
            <a:pPr>
              <a:lnSpc>
                <a:spcPct val="86000"/>
              </a:lnSpc>
              <a:spcBef>
                <a:spcPct val="0"/>
              </a:spcBef>
            </a:pPr>
            <a:endParaRPr lang="en-US" altLang="en-US" dirty="0">
              <a:solidFill>
                <a:srgbClr val="000000"/>
              </a:solidFill>
            </a:endParaRPr>
          </a:p>
          <a:p>
            <a:pPr>
              <a:lnSpc>
                <a:spcPct val="86000"/>
              </a:lnSpc>
              <a:spcBef>
                <a:spcPct val="0"/>
              </a:spcBef>
            </a:pPr>
            <a:r>
              <a:rPr lang="en-GB" altLang="en-US" dirty="0" smtClean="0">
                <a:solidFill>
                  <a:srgbClr val="000000"/>
                </a:solidFill>
              </a:rPr>
              <a:t>Broker </a:t>
            </a:r>
            <a:r>
              <a:rPr lang="en-GB" altLang="en-US" dirty="0">
                <a:solidFill>
                  <a:srgbClr val="000000"/>
                </a:solidFill>
              </a:rPr>
              <a:t>will stay involved and protect client interests</a:t>
            </a:r>
          </a:p>
          <a:p>
            <a:pPr>
              <a:lnSpc>
                <a:spcPct val="86000"/>
              </a:lnSpc>
              <a:spcBef>
                <a:spcPct val="0"/>
              </a:spcBef>
            </a:pPr>
            <a:endParaRPr lang="en-GB" altLang="en-US" dirty="0">
              <a:solidFill>
                <a:srgbClr val="000000"/>
              </a:solidFill>
            </a:endParaRPr>
          </a:p>
          <a:p>
            <a:pPr eaLnBrk="1" hangingPunct="1">
              <a:lnSpc>
                <a:spcPct val="86000"/>
              </a:lnSpc>
              <a:spcBef>
                <a:spcPct val="0"/>
              </a:spcBef>
              <a:buFont typeface="Symbol" pitchFamily="18" charset="2"/>
              <a:buChar char=""/>
            </a:pPr>
            <a:endParaRPr lang="en-GB" altLang="en-US" dirty="0">
              <a:solidFill>
                <a:srgbClr val="000000"/>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54013" y="141288"/>
            <a:ext cx="1949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400" b="1">
                <a:solidFill>
                  <a:srgbClr val="0057A6"/>
                </a:solidFill>
              </a:rPr>
              <a:t>Preparation &amp; Prevention</a:t>
            </a:r>
          </a:p>
        </p:txBody>
      </p:sp>
      <p:sp>
        <p:nvSpPr>
          <p:cNvPr id="69635" name="AutoShape 3"/>
          <p:cNvSpPr>
            <a:spLocks noChangeArrowheads="1"/>
          </p:cNvSpPr>
          <p:nvPr/>
        </p:nvSpPr>
        <p:spPr bwMode="auto">
          <a:xfrm>
            <a:off x="2574925" y="958850"/>
            <a:ext cx="6519863" cy="527050"/>
          </a:xfrm>
          <a:prstGeom prst="leftArrowCallout">
            <a:avLst>
              <a:gd name="adj1" fmla="val 25000"/>
              <a:gd name="adj2" fmla="val 25000"/>
              <a:gd name="adj3" fmla="val 206117"/>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Important to start on the right foot - set the tone </a:t>
            </a:r>
          </a:p>
          <a:p>
            <a:pPr>
              <a:lnSpc>
                <a:spcPct val="100000"/>
              </a:lnSpc>
              <a:spcBef>
                <a:spcPct val="50000"/>
              </a:spcBef>
            </a:pPr>
            <a:r>
              <a:rPr lang="en-GB" altLang="en-US" sz="1200">
                <a:solidFill>
                  <a:srgbClr val="000000"/>
                </a:solidFill>
              </a:rPr>
              <a:t>for the way the claim will proceed</a:t>
            </a:r>
          </a:p>
        </p:txBody>
      </p:sp>
      <p:sp>
        <p:nvSpPr>
          <p:cNvPr id="69636" name="AutoShape 4"/>
          <p:cNvSpPr>
            <a:spLocks noChangeArrowheads="1"/>
          </p:cNvSpPr>
          <p:nvPr/>
        </p:nvSpPr>
        <p:spPr bwMode="auto">
          <a:xfrm>
            <a:off x="2568575" y="1593850"/>
            <a:ext cx="6521450" cy="528638"/>
          </a:xfrm>
          <a:prstGeom prst="leftArrowCallout">
            <a:avLst>
              <a:gd name="adj1" fmla="val 25000"/>
              <a:gd name="adj2" fmla="val 25000"/>
              <a:gd name="adj3" fmla="val 205548"/>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Has the policy been triggered?</a:t>
            </a:r>
          </a:p>
        </p:txBody>
      </p:sp>
      <p:sp>
        <p:nvSpPr>
          <p:cNvPr id="69637" name="AutoShape 5"/>
          <p:cNvSpPr>
            <a:spLocks noChangeArrowheads="1"/>
          </p:cNvSpPr>
          <p:nvPr/>
        </p:nvSpPr>
        <p:spPr bwMode="auto">
          <a:xfrm>
            <a:off x="2562225" y="2239963"/>
            <a:ext cx="6519863" cy="523875"/>
          </a:xfrm>
          <a:prstGeom prst="leftArrowCallout">
            <a:avLst>
              <a:gd name="adj1" fmla="val 25000"/>
              <a:gd name="adj2" fmla="val 25000"/>
              <a:gd name="adj3" fmla="val 207367"/>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Plan of action</a:t>
            </a:r>
          </a:p>
        </p:txBody>
      </p:sp>
      <p:sp>
        <p:nvSpPr>
          <p:cNvPr id="69638" name="AutoShape 6"/>
          <p:cNvSpPr>
            <a:spLocks noChangeArrowheads="1"/>
          </p:cNvSpPr>
          <p:nvPr/>
        </p:nvSpPr>
        <p:spPr bwMode="auto">
          <a:xfrm>
            <a:off x="2562225" y="2878138"/>
            <a:ext cx="6516688" cy="525462"/>
          </a:xfrm>
          <a:prstGeom prst="leftArrowCallout">
            <a:avLst>
              <a:gd name="adj1" fmla="val 25000"/>
              <a:gd name="adj2" fmla="val 25000"/>
              <a:gd name="adj3" fmla="val 206640"/>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Communicate loss to insurers</a:t>
            </a:r>
          </a:p>
        </p:txBody>
      </p:sp>
      <p:sp>
        <p:nvSpPr>
          <p:cNvPr id="69639" name="AutoShape 7"/>
          <p:cNvSpPr>
            <a:spLocks noChangeArrowheads="1"/>
          </p:cNvSpPr>
          <p:nvPr/>
        </p:nvSpPr>
        <p:spPr bwMode="auto">
          <a:xfrm>
            <a:off x="2551113" y="3522663"/>
            <a:ext cx="6526212" cy="531812"/>
          </a:xfrm>
          <a:prstGeom prst="leftArrowCallout">
            <a:avLst>
              <a:gd name="adj1" fmla="val 25000"/>
              <a:gd name="adj2" fmla="val 25000"/>
              <a:gd name="adj3" fmla="val 204471"/>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Prove your claim!</a:t>
            </a:r>
          </a:p>
        </p:txBody>
      </p:sp>
      <p:grpSp>
        <p:nvGrpSpPr>
          <p:cNvPr id="69640" name="Group 8"/>
          <p:cNvGrpSpPr>
            <a:grpSpLocks/>
          </p:cNvGrpSpPr>
          <p:nvPr/>
        </p:nvGrpSpPr>
        <p:grpSpPr bwMode="auto">
          <a:xfrm>
            <a:off x="2533650" y="136525"/>
            <a:ext cx="6550025" cy="739775"/>
            <a:chOff x="1552" y="266"/>
            <a:chExt cx="4299" cy="413"/>
          </a:xfrm>
        </p:grpSpPr>
        <p:sp>
          <p:nvSpPr>
            <p:cNvPr id="69657" name="AutoShape 9"/>
            <p:cNvSpPr>
              <a:spLocks noChangeArrowheads="1"/>
            </p:cNvSpPr>
            <p:nvPr/>
          </p:nvSpPr>
          <p:spPr bwMode="auto">
            <a:xfrm rot="10800000">
              <a:off x="1552" y="267"/>
              <a:ext cx="4299" cy="336"/>
            </a:xfrm>
            <a:prstGeom prst="chevron">
              <a:avLst>
                <a:gd name="adj" fmla="val 319866"/>
              </a:avLst>
            </a:prstGeom>
            <a:solidFill>
              <a:srgbClr val="DFF2FB"/>
            </a:solidFill>
            <a:ln w="9525" algn="ctr">
              <a:solidFill>
                <a:schemeClr val="accent1"/>
              </a:solidFill>
              <a:prstDash val="lg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69658" name="Text Box 10"/>
            <p:cNvSpPr txBox="1">
              <a:spLocks noChangeArrowheads="1"/>
            </p:cNvSpPr>
            <p:nvPr/>
          </p:nvSpPr>
          <p:spPr bwMode="auto">
            <a:xfrm>
              <a:off x="2229" y="266"/>
              <a:ext cx="2486" cy="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3F3F3F"/>
                  </a:solidFill>
                </a:rPr>
                <a:t>Understand the clients business, client training, wording analysis, claims protocol, provide claims data, case studies</a:t>
              </a:r>
            </a:p>
          </p:txBody>
        </p:sp>
      </p:grpSp>
      <p:grpSp>
        <p:nvGrpSpPr>
          <p:cNvPr id="795659" name="Group 11"/>
          <p:cNvGrpSpPr>
            <a:grpSpLocks/>
          </p:cNvGrpSpPr>
          <p:nvPr/>
        </p:nvGrpSpPr>
        <p:grpSpPr bwMode="auto">
          <a:xfrm>
            <a:off x="2546350" y="6142038"/>
            <a:ext cx="6540500" cy="590550"/>
            <a:chOff x="1734" y="3691"/>
            <a:chExt cx="4239" cy="319"/>
          </a:xfrm>
        </p:grpSpPr>
        <p:sp>
          <p:nvSpPr>
            <p:cNvPr id="69655" name="AutoShape 12"/>
            <p:cNvSpPr>
              <a:spLocks noChangeArrowheads="1"/>
            </p:cNvSpPr>
            <p:nvPr/>
          </p:nvSpPr>
          <p:spPr bwMode="auto">
            <a:xfrm>
              <a:off x="1734" y="3691"/>
              <a:ext cx="4239" cy="319"/>
            </a:xfrm>
            <a:prstGeom prst="chevron">
              <a:avLst>
                <a:gd name="adj" fmla="val 332210"/>
              </a:avLst>
            </a:prstGeom>
            <a:solidFill>
              <a:srgbClr val="CCECFF"/>
            </a:solidFill>
            <a:ln w="9525" algn="ctr">
              <a:solidFill>
                <a:schemeClr val="tx2"/>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69656" name="Text Box 13"/>
            <p:cNvSpPr txBox="1">
              <a:spLocks noChangeArrowheads="1"/>
            </p:cNvSpPr>
            <p:nvPr/>
          </p:nvSpPr>
          <p:spPr bwMode="auto">
            <a:xfrm>
              <a:off x="2800" y="3696"/>
              <a:ext cx="2165"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100">
                  <a:solidFill>
                    <a:srgbClr val="000000"/>
                  </a:solidFill>
                  <a:latin typeface="Albertus Medium"/>
                </a:rPr>
                <a:t>Lessons learnt, feedback to placing team,  training opportunity for colleagues</a:t>
              </a:r>
            </a:p>
          </p:txBody>
        </p:sp>
      </p:grpSp>
      <p:sp>
        <p:nvSpPr>
          <p:cNvPr id="69642" name="Text Box 14"/>
          <p:cNvSpPr txBox="1">
            <a:spLocks noChangeArrowheads="1"/>
          </p:cNvSpPr>
          <p:nvPr/>
        </p:nvSpPr>
        <p:spPr bwMode="auto">
          <a:xfrm>
            <a:off x="4929188" y="4421188"/>
            <a:ext cx="3886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69643" name="AutoShape 15"/>
          <p:cNvSpPr>
            <a:spLocks noChangeArrowheads="1"/>
          </p:cNvSpPr>
          <p:nvPr/>
        </p:nvSpPr>
        <p:spPr bwMode="auto">
          <a:xfrm>
            <a:off x="2538413" y="4164013"/>
            <a:ext cx="6537325" cy="536575"/>
          </a:xfrm>
          <a:prstGeom prst="leftArrowCallout">
            <a:avLst>
              <a:gd name="adj1" fmla="val 25000"/>
              <a:gd name="adj2" fmla="val 25000"/>
              <a:gd name="adj3" fmla="val 203001"/>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What is the desired outcome?</a:t>
            </a:r>
          </a:p>
        </p:txBody>
      </p:sp>
      <p:sp>
        <p:nvSpPr>
          <p:cNvPr id="69644" name="AutoShape 16"/>
          <p:cNvSpPr>
            <a:spLocks noChangeArrowheads="1"/>
          </p:cNvSpPr>
          <p:nvPr/>
        </p:nvSpPr>
        <p:spPr bwMode="auto">
          <a:xfrm>
            <a:off x="2525713" y="4811713"/>
            <a:ext cx="6554787" cy="542925"/>
          </a:xfrm>
          <a:prstGeom prst="leftArrowCallout">
            <a:avLst>
              <a:gd name="adj1" fmla="val 25000"/>
              <a:gd name="adj2" fmla="val 25000"/>
              <a:gd name="adj3" fmla="val 201162"/>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Collection of funds</a:t>
            </a:r>
          </a:p>
        </p:txBody>
      </p:sp>
      <p:sp>
        <p:nvSpPr>
          <p:cNvPr id="69645" name="AutoShape 17"/>
          <p:cNvSpPr>
            <a:spLocks noChangeArrowheads="1"/>
          </p:cNvSpPr>
          <p:nvPr/>
        </p:nvSpPr>
        <p:spPr bwMode="auto">
          <a:xfrm>
            <a:off x="2525713" y="5470525"/>
            <a:ext cx="6553200" cy="547688"/>
          </a:xfrm>
          <a:prstGeom prst="leftArrowCallout">
            <a:avLst>
              <a:gd name="adj1" fmla="val 25000"/>
              <a:gd name="adj2" fmla="val 25000"/>
              <a:gd name="adj3" fmla="val 199365"/>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Are the clients rights being protected?</a:t>
            </a:r>
          </a:p>
        </p:txBody>
      </p:sp>
      <p:sp>
        <p:nvSpPr>
          <p:cNvPr id="69646" name="AutoShape 18"/>
          <p:cNvSpPr>
            <a:spLocks noChangeArrowheads="1"/>
          </p:cNvSpPr>
          <p:nvPr/>
        </p:nvSpPr>
        <p:spPr bwMode="auto">
          <a:xfrm>
            <a:off x="104775" y="962025"/>
            <a:ext cx="2451100" cy="627063"/>
          </a:xfrm>
          <a:prstGeom prst="downArrowCallout">
            <a:avLst>
              <a:gd name="adj1" fmla="val 97721"/>
              <a:gd name="adj2" fmla="val 97703"/>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Notification and Acknowledgement</a:t>
            </a:r>
          </a:p>
        </p:txBody>
      </p:sp>
      <p:sp>
        <p:nvSpPr>
          <p:cNvPr id="69647" name="AutoShape 19"/>
          <p:cNvSpPr>
            <a:spLocks noChangeArrowheads="1"/>
          </p:cNvSpPr>
          <p:nvPr/>
        </p:nvSpPr>
        <p:spPr bwMode="auto">
          <a:xfrm>
            <a:off x="106363" y="1604963"/>
            <a:ext cx="2447925" cy="619125"/>
          </a:xfrm>
          <a:prstGeom prst="downArrowCallout">
            <a:avLst>
              <a:gd name="adj1" fmla="val 98846"/>
              <a:gd name="adj2" fmla="val 98828"/>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Coverage</a:t>
            </a:r>
          </a:p>
        </p:txBody>
      </p:sp>
      <p:sp>
        <p:nvSpPr>
          <p:cNvPr id="69648" name="AutoShape 20"/>
          <p:cNvSpPr>
            <a:spLocks noChangeArrowheads="1"/>
          </p:cNvSpPr>
          <p:nvPr/>
        </p:nvSpPr>
        <p:spPr bwMode="auto">
          <a:xfrm>
            <a:off x="101600" y="2243138"/>
            <a:ext cx="2446338" cy="625475"/>
          </a:xfrm>
          <a:prstGeom prst="downArrowCallout">
            <a:avLst>
              <a:gd name="adj1" fmla="val 97779"/>
              <a:gd name="adj2" fmla="val 97761"/>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b="1">
                <a:solidFill>
                  <a:srgbClr val="FF0000"/>
                </a:solidFill>
              </a:rPr>
              <a:t>Claim Strategy</a:t>
            </a:r>
          </a:p>
        </p:txBody>
      </p:sp>
      <p:sp>
        <p:nvSpPr>
          <p:cNvPr id="69649" name="AutoShape 21"/>
          <p:cNvSpPr>
            <a:spLocks noChangeArrowheads="1"/>
          </p:cNvSpPr>
          <p:nvPr/>
        </p:nvSpPr>
        <p:spPr bwMode="auto">
          <a:xfrm>
            <a:off x="101600" y="2882900"/>
            <a:ext cx="2449513" cy="630238"/>
          </a:xfrm>
          <a:prstGeom prst="downArrowCallout">
            <a:avLst>
              <a:gd name="adj1" fmla="val 97166"/>
              <a:gd name="adj2" fmla="val 97148"/>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Insurer Contact</a:t>
            </a:r>
          </a:p>
        </p:txBody>
      </p:sp>
      <p:sp>
        <p:nvSpPr>
          <p:cNvPr id="69650" name="AutoShape 22"/>
          <p:cNvSpPr>
            <a:spLocks noChangeArrowheads="1"/>
          </p:cNvSpPr>
          <p:nvPr/>
        </p:nvSpPr>
        <p:spPr bwMode="auto">
          <a:xfrm>
            <a:off x="103188" y="3527425"/>
            <a:ext cx="2444750" cy="633413"/>
          </a:xfrm>
          <a:prstGeom prst="downArrowCallout">
            <a:avLst>
              <a:gd name="adj1" fmla="val 96491"/>
              <a:gd name="adj2" fmla="val 96473"/>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Information Gathering and Analysis</a:t>
            </a:r>
            <a:endParaRPr lang="en-GB" altLang="en-US" sz="1200">
              <a:solidFill>
                <a:srgbClr val="3F3F3F"/>
              </a:solidFill>
            </a:endParaRPr>
          </a:p>
        </p:txBody>
      </p:sp>
      <p:sp>
        <p:nvSpPr>
          <p:cNvPr id="69651" name="AutoShape 23"/>
          <p:cNvSpPr>
            <a:spLocks noChangeArrowheads="1"/>
          </p:cNvSpPr>
          <p:nvPr/>
        </p:nvSpPr>
        <p:spPr bwMode="auto">
          <a:xfrm>
            <a:off x="109538" y="4170363"/>
            <a:ext cx="2438400" cy="638175"/>
          </a:xfrm>
          <a:prstGeom prst="downArrowCallout">
            <a:avLst>
              <a:gd name="adj1" fmla="val 95522"/>
              <a:gd name="adj2" fmla="val 95505"/>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Negotiation</a:t>
            </a:r>
          </a:p>
        </p:txBody>
      </p:sp>
      <p:sp>
        <p:nvSpPr>
          <p:cNvPr id="69652" name="AutoShape 24"/>
          <p:cNvSpPr>
            <a:spLocks noChangeArrowheads="1"/>
          </p:cNvSpPr>
          <p:nvPr/>
        </p:nvSpPr>
        <p:spPr bwMode="auto">
          <a:xfrm>
            <a:off x="109538" y="4818063"/>
            <a:ext cx="2435225" cy="639762"/>
          </a:xfrm>
          <a:prstGeom prst="downArrowCallout">
            <a:avLst>
              <a:gd name="adj1" fmla="val 95161"/>
              <a:gd name="adj2" fmla="val 95144"/>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Settlement</a:t>
            </a:r>
          </a:p>
        </p:txBody>
      </p:sp>
      <p:sp>
        <p:nvSpPr>
          <p:cNvPr id="69653" name="Rectangle 25"/>
          <p:cNvSpPr>
            <a:spLocks noChangeArrowheads="1"/>
          </p:cNvSpPr>
          <p:nvPr/>
        </p:nvSpPr>
        <p:spPr bwMode="auto">
          <a:xfrm>
            <a:off x="109538" y="5473700"/>
            <a:ext cx="2447925" cy="398463"/>
          </a:xfrm>
          <a:prstGeom prst="rect">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Subrogation Management</a:t>
            </a:r>
          </a:p>
        </p:txBody>
      </p:sp>
      <p:sp>
        <p:nvSpPr>
          <p:cNvPr id="795677" name="Text Box 29"/>
          <p:cNvSpPr txBox="1">
            <a:spLocks noChangeArrowheads="1"/>
          </p:cNvSpPr>
          <p:nvPr/>
        </p:nvSpPr>
        <p:spPr bwMode="auto">
          <a:xfrm>
            <a:off x="355600" y="6248400"/>
            <a:ext cx="1949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b="1">
                <a:solidFill>
                  <a:srgbClr val="0057A6"/>
                </a:solidFill>
              </a:rPr>
              <a:t>Post Loss Analysis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95677"/>
                                        </p:tgtEl>
                                        <p:attrNameLst>
                                          <p:attrName>style.visibility</p:attrName>
                                        </p:attrNameLst>
                                      </p:cBhvr>
                                      <p:to>
                                        <p:strVal val="visible"/>
                                      </p:to>
                                    </p:set>
                                    <p:anim calcmode="lin" valueType="num">
                                      <p:cBhvr additive="base">
                                        <p:cTn id="7" dur="1000" fill="hold"/>
                                        <p:tgtEl>
                                          <p:spTgt spid="795677"/>
                                        </p:tgtEl>
                                        <p:attrNameLst>
                                          <p:attrName>ppt_x</p:attrName>
                                        </p:attrNameLst>
                                      </p:cBhvr>
                                      <p:tavLst>
                                        <p:tav tm="0">
                                          <p:val>
                                            <p:strVal val="#ppt_x"/>
                                          </p:val>
                                        </p:tav>
                                        <p:tav tm="100000">
                                          <p:val>
                                            <p:strVal val="#ppt_x"/>
                                          </p:val>
                                        </p:tav>
                                      </p:tavLst>
                                    </p:anim>
                                    <p:anim calcmode="lin" valueType="num">
                                      <p:cBhvr additive="base">
                                        <p:cTn id="8" dur="1000" fill="hold"/>
                                        <p:tgtEl>
                                          <p:spTgt spid="795677"/>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95659"/>
                                        </p:tgtEl>
                                        <p:attrNameLst>
                                          <p:attrName>style.visibility</p:attrName>
                                        </p:attrNameLst>
                                      </p:cBhvr>
                                      <p:to>
                                        <p:strVal val="visible"/>
                                      </p:to>
                                    </p:set>
                                    <p:anim calcmode="lin" valueType="num">
                                      <p:cBhvr additive="base">
                                        <p:cTn id="11" dur="1000" fill="hold"/>
                                        <p:tgtEl>
                                          <p:spTgt spid="795659"/>
                                        </p:tgtEl>
                                        <p:attrNameLst>
                                          <p:attrName>ppt_x</p:attrName>
                                        </p:attrNameLst>
                                      </p:cBhvr>
                                      <p:tavLst>
                                        <p:tav tm="0">
                                          <p:val>
                                            <p:strVal val="0-#ppt_w/2"/>
                                          </p:val>
                                        </p:tav>
                                        <p:tav tm="100000">
                                          <p:val>
                                            <p:strVal val="#ppt_x"/>
                                          </p:val>
                                        </p:tav>
                                      </p:tavLst>
                                    </p:anim>
                                    <p:anim calcmode="lin" valueType="num">
                                      <p:cBhvr additive="base">
                                        <p:cTn id="12" dur="1000" fill="hold"/>
                                        <p:tgtEl>
                                          <p:spTgt spid="7956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56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1"/>
          <p:cNvSpPr>
            <a:spLocks noGrp="1"/>
          </p:cNvSpPr>
          <p:nvPr>
            <p:ph type="sldNum" sz="quarter" idx="10"/>
          </p:nvPr>
        </p:nvSpPr>
        <p:spPr>
          <a:noFill/>
        </p:spPr>
        <p:txBody>
          <a:bodyPr/>
          <a:lstStyle>
            <a:lvl1pPr eaLnBrk="0" hangingPunct="0">
              <a:spcBef>
                <a:spcPct val="60000"/>
              </a:spcBef>
              <a:buChar char="•"/>
              <a:defRPr sz="2000">
                <a:solidFill>
                  <a:schemeClr val="tx1"/>
                </a:solidFill>
                <a:latin typeface="Arial" pitchFamily="34" charset="0"/>
                <a:ea typeface="MS PGothic" pitchFamily="34" charset="-128"/>
              </a:defRPr>
            </a:lvl1pPr>
            <a:lvl2pPr marL="742950" indent="-285750" eaLnBrk="0" hangingPunct="0">
              <a:spcBef>
                <a:spcPct val="20000"/>
              </a:spcBef>
              <a:buChar char="–"/>
              <a:defRPr sz="20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defRPr sz="20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9pPr>
          </a:lstStyle>
          <a:p>
            <a:pPr eaLnBrk="1" hangingPunct="1">
              <a:spcBef>
                <a:spcPct val="0"/>
              </a:spcBef>
              <a:buFontTx/>
              <a:buNone/>
            </a:pPr>
            <a:fld id="{A4D66F35-C044-48DC-9958-674D4ACB8689}" type="slidenum">
              <a:rPr lang="en-GB" altLang="en-US" sz="1100" smtClean="0">
                <a:solidFill>
                  <a:schemeClr val="accent1"/>
                </a:solidFill>
              </a:rPr>
              <a:pPr eaLnBrk="1" hangingPunct="1">
                <a:spcBef>
                  <a:spcPct val="0"/>
                </a:spcBef>
                <a:buFontTx/>
                <a:buNone/>
              </a:pPr>
              <a:t>2</a:t>
            </a:fld>
            <a:endParaRPr lang="en-GB" altLang="en-US" sz="1100" smtClean="0">
              <a:solidFill>
                <a:schemeClr val="accent1"/>
              </a:solidFill>
            </a:endParaRPr>
          </a:p>
        </p:txBody>
      </p:sp>
      <p:sp>
        <p:nvSpPr>
          <p:cNvPr id="49155" name="Title"/>
          <p:cNvSpPr>
            <a:spLocks noGrp="1" noChangeArrowheads="1"/>
          </p:cNvSpPr>
          <p:nvPr>
            <p:ph type="title" idx="4294967295"/>
            <p:custDataLst>
              <p:tags r:id="rId2"/>
            </p:custDataLst>
          </p:nvPr>
        </p:nvSpPr>
        <p:spPr>
          <a:xfrm>
            <a:off x="619125" y="482600"/>
            <a:ext cx="8443913" cy="501650"/>
          </a:xfrm>
        </p:spPr>
        <p:txBody>
          <a:bodyPr tIns="0" rIns="0" bIns="0"/>
          <a:lstStyle/>
          <a:p>
            <a:pPr eaLnBrk="1" hangingPunct="1"/>
            <a:r>
              <a:rPr lang="en-GB" altLang="en-US" smtClean="0"/>
              <a:t>Reinsurance participants and their roles </a:t>
            </a:r>
          </a:p>
        </p:txBody>
      </p:sp>
      <p:sp>
        <p:nvSpPr>
          <p:cNvPr id="10245" name="BodyText"/>
          <p:cNvSpPr>
            <a:spLocks noGrp="1" noChangeArrowheads="1"/>
          </p:cNvSpPr>
          <p:nvPr>
            <p:ph type="body" idx="4294967295"/>
            <p:custDataLst>
              <p:tags r:id="rId3"/>
            </p:custDataLst>
          </p:nvPr>
        </p:nvSpPr>
        <p:spPr>
          <a:xfrm>
            <a:off x="515938" y="1219200"/>
            <a:ext cx="8047037" cy="5126038"/>
          </a:xfrm>
        </p:spPr>
        <p:txBody>
          <a:bodyPr/>
          <a:lstStyle/>
          <a:p>
            <a:pPr marL="228600" indent="-228600" defTabSz="939800" eaLnBrk="1" hangingPunct="1">
              <a:lnSpc>
                <a:spcPct val="80000"/>
              </a:lnSpc>
              <a:defRPr/>
            </a:pPr>
            <a:r>
              <a:rPr lang="en-GB" altLang="en-US" b="1" dirty="0" smtClean="0"/>
              <a:t>Insured</a:t>
            </a:r>
            <a:endParaRPr lang="en-GB" altLang="en-US" b="1" dirty="0"/>
          </a:p>
          <a:p>
            <a:pPr marL="571500" lvl="1" indent="-228600" algn="just" defTabSz="939800" eaLnBrk="1" hangingPunct="1">
              <a:lnSpc>
                <a:spcPct val="80000"/>
              </a:lnSpc>
              <a:defRPr/>
            </a:pPr>
            <a:r>
              <a:rPr lang="en-GB" altLang="en-US" sz="1400" dirty="0">
                <a:cs typeface="+mn-cs"/>
              </a:rPr>
              <a:t>The </a:t>
            </a:r>
            <a:r>
              <a:rPr lang="en-GB" altLang="en-US" sz="1400" dirty="0" smtClean="0">
                <a:cs typeface="+mn-cs"/>
              </a:rPr>
              <a:t>person </a:t>
            </a:r>
            <a:r>
              <a:rPr lang="en-GB" altLang="en-US" sz="1400" dirty="0">
                <a:cs typeface="+mn-cs"/>
              </a:rPr>
              <a:t>or entity </a:t>
            </a:r>
            <a:r>
              <a:rPr lang="en-US" altLang="en-US" sz="1400" dirty="0">
                <a:cs typeface="+mn-cs"/>
              </a:rPr>
              <a:t>protected under a contract of insurance</a:t>
            </a:r>
            <a:endParaRPr lang="en-GB" altLang="en-US" sz="1400" dirty="0">
              <a:cs typeface="+mn-cs"/>
            </a:endParaRPr>
          </a:p>
          <a:p>
            <a:pPr marL="228600" indent="-228600" defTabSz="939800" eaLnBrk="1" hangingPunct="1">
              <a:lnSpc>
                <a:spcPct val="80000"/>
              </a:lnSpc>
              <a:defRPr/>
            </a:pPr>
            <a:endParaRPr lang="en-GB" altLang="en-US" b="1" dirty="0" smtClean="0"/>
          </a:p>
          <a:p>
            <a:pPr marL="228600" indent="-228600" defTabSz="939800" eaLnBrk="1" hangingPunct="1">
              <a:lnSpc>
                <a:spcPct val="80000"/>
              </a:lnSpc>
              <a:defRPr/>
            </a:pPr>
            <a:r>
              <a:rPr lang="en-GB" altLang="en-US" b="1" dirty="0" smtClean="0"/>
              <a:t>Broker </a:t>
            </a:r>
            <a:endParaRPr lang="en-GB" altLang="en-US" b="1" dirty="0"/>
          </a:p>
          <a:p>
            <a:pPr marL="571500" lvl="1" indent="-228600" algn="just" defTabSz="939800" eaLnBrk="1" hangingPunct="1">
              <a:lnSpc>
                <a:spcPct val="80000"/>
              </a:lnSpc>
              <a:defRPr/>
            </a:pPr>
            <a:r>
              <a:rPr lang="en-US" altLang="en-US" sz="1400" dirty="0"/>
              <a:t>A </a:t>
            </a:r>
            <a:r>
              <a:rPr lang="en-US" altLang="en-US" sz="1400" dirty="0" smtClean="0"/>
              <a:t>specialist in </a:t>
            </a:r>
            <a:r>
              <a:rPr lang="en-US" altLang="en-US" sz="1400" dirty="0"/>
              <a:t>handling insurance business</a:t>
            </a:r>
            <a:endParaRPr lang="en-GB" altLang="en-US" sz="1400" dirty="0"/>
          </a:p>
          <a:p>
            <a:pPr marL="228600" indent="-228600" defTabSz="939800" eaLnBrk="1" hangingPunct="1">
              <a:lnSpc>
                <a:spcPct val="80000"/>
              </a:lnSpc>
              <a:defRPr/>
            </a:pPr>
            <a:endParaRPr lang="en-GB" altLang="en-US" dirty="0"/>
          </a:p>
          <a:p>
            <a:pPr marL="228600" indent="-228600" defTabSz="939800" eaLnBrk="1" hangingPunct="1">
              <a:lnSpc>
                <a:spcPct val="80000"/>
              </a:lnSpc>
              <a:defRPr/>
            </a:pPr>
            <a:r>
              <a:rPr lang="en-GB" altLang="en-US" b="1" dirty="0" smtClean="0"/>
              <a:t>Insurer </a:t>
            </a:r>
            <a:r>
              <a:rPr lang="en-GB" altLang="en-US" b="1" dirty="0"/>
              <a:t>/ </a:t>
            </a:r>
            <a:r>
              <a:rPr lang="en-GB" altLang="en-US" b="1" dirty="0" smtClean="0"/>
              <a:t>Reinsurer</a:t>
            </a:r>
          </a:p>
          <a:p>
            <a:pPr marL="571500" lvl="1" indent="-228600" algn="just" defTabSz="939800" eaLnBrk="1" hangingPunct="1">
              <a:lnSpc>
                <a:spcPct val="80000"/>
              </a:lnSpc>
              <a:defRPr/>
            </a:pPr>
            <a:r>
              <a:rPr lang="en-US" altLang="en-US" sz="1400" dirty="0" smtClean="0">
                <a:cs typeface="+mn-cs"/>
              </a:rPr>
              <a:t>Accepts the risk which the insured has decided to transfer</a:t>
            </a:r>
          </a:p>
          <a:p>
            <a:pPr marL="571500" lvl="1" indent="-228600" algn="just" defTabSz="939800" eaLnBrk="1" hangingPunct="1">
              <a:lnSpc>
                <a:spcPct val="80000"/>
              </a:lnSpc>
              <a:defRPr/>
            </a:pPr>
            <a:r>
              <a:rPr lang="en-US" altLang="en-US" sz="1400" dirty="0" smtClean="0">
                <a:cs typeface="+mn-cs"/>
              </a:rPr>
              <a:t>Undertakes to indemnify for losses</a:t>
            </a:r>
          </a:p>
          <a:p>
            <a:pPr marL="571500" lvl="1" indent="-228600" algn="just" defTabSz="939800" eaLnBrk="1" hangingPunct="1">
              <a:lnSpc>
                <a:spcPct val="80000"/>
              </a:lnSpc>
              <a:defRPr/>
            </a:pPr>
            <a:endParaRPr lang="en-GB" altLang="en-US" dirty="0"/>
          </a:p>
          <a:p>
            <a:pPr marL="228600" indent="-228600" defTabSz="939800" eaLnBrk="1" hangingPunct="1">
              <a:lnSpc>
                <a:spcPct val="80000"/>
              </a:lnSpc>
              <a:defRPr/>
            </a:pPr>
            <a:r>
              <a:rPr lang="en-GB" altLang="en-US" b="1" dirty="0" smtClean="0"/>
              <a:t>Loss Adjuster</a:t>
            </a:r>
            <a:endParaRPr lang="en-GB" altLang="en-US" b="1" dirty="0"/>
          </a:p>
          <a:p>
            <a:pPr marL="571500" lvl="1" indent="-228600" algn="just" defTabSz="939800" eaLnBrk="1" hangingPunct="1">
              <a:lnSpc>
                <a:spcPct val="80000"/>
              </a:lnSpc>
              <a:defRPr/>
            </a:pPr>
            <a:r>
              <a:rPr lang="en-GB" altLang="en-US" sz="1400" dirty="0" smtClean="0">
                <a:cs typeface="+mn-cs"/>
              </a:rPr>
              <a:t>Instructed on behalf of insurers, but remains impartial</a:t>
            </a:r>
          </a:p>
          <a:p>
            <a:pPr marL="571500" lvl="1" indent="-228600" algn="just" defTabSz="939800" eaLnBrk="1" hangingPunct="1">
              <a:lnSpc>
                <a:spcPct val="80000"/>
              </a:lnSpc>
              <a:defRPr/>
            </a:pPr>
            <a:r>
              <a:rPr lang="en-GB" altLang="en-US" sz="1400" dirty="0" smtClean="0">
                <a:cs typeface="+mn-cs"/>
              </a:rPr>
              <a:t>Presents the facts</a:t>
            </a:r>
          </a:p>
          <a:p>
            <a:pPr marL="571500" lvl="1" indent="-228600" algn="just" defTabSz="939800" eaLnBrk="1" hangingPunct="1">
              <a:lnSpc>
                <a:spcPct val="80000"/>
              </a:lnSpc>
              <a:defRPr/>
            </a:pPr>
            <a:r>
              <a:rPr lang="en-GB" altLang="en-US" sz="1400" dirty="0" smtClean="0">
                <a:cs typeface="+mn-cs"/>
              </a:rPr>
              <a:t>Engages independent engineers &amp; Forensic Accountants</a:t>
            </a:r>
          </a:p>
          <a:p>
            <a:pPr marL="571500" lvl="1" indent="-228600" algn="just" defTabSz="939800" eaLnBrk="1" hangingPunct="1">
              <a:lnSpc>
                <a:spcPct val="80000"/>
              </a:lnSpc>
              <a:defRPr/>
            </a:pPr>
            <a:endParaRPr lang="en-GB" altLang="en-US" dirty="0">
              <a:cs typeface="+mn-cs"/>
            </a:endParaRPr>
          </a:p>
        </p:txBody>
      </p:sp>
    </p:spTree>
    <p:custDataLst>
      <p:tags r:id="rId1"/>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7065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05163" y="2878138"/>
            <a:ext cx="3187700"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75" y="200025"/>
            <a:ext cx="9144000" cy="646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Users\mvanberg\AppData\Local\Microsoft\Windows\Temporary Internet Files\Content.Outlook\MOQ09FM8\The Contract Flow (2).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455" t="44536" r="3940" b="14315"/>
          <a:stretch/>
        </p:blipFill>
        <p:spPr bwMode="auto">
          <a:xfrm>
            <a:off x="115931" y="1980252"/>
            <a:ext cx="9330085" cy="2995613"/>
          </a:xfrm>
          <a:prstGeom prst="rect">
            <a:avLst/>
          </a:prstGeom>
          <a:noFill/>
          <a:extLst>
            <a:ext uri="{909E8E84-426E-40DD-AFC4-6F175D3DCCD1}">
              <a14:hiddenFill xmlns:a14="http://schemas.microsoft.com/office/drawing/2010/main">
                <a:solidFill>
                  <a:srgbClr val="FFFFFF"/>
                </a:solidFill>
              </a14:hiddenFill>
            </a:ext>
          </a:extLst>
        </p:spPr>
      </p:pic>
      <p:sp>
        <p:nvSpPr>
          <p:cNvPr id="50178" name="Slide Number Placeholder 3"/>
          <p:cNvSpPr>
            <a:spLocks noGrp="1"/>
          </p:cNvSpPr>
          <p:nvPr>
            <p:ph type="sldNum" sz="quarter" idx="10"/>
          </p:nvPr>
        </p:nvSpPr>
        <p:spPr>
          <a:noFill/>
        </p:spPr>
        <p:txBody>
          <a:bodyPr/>
          <a:lstStyle>
            <a:lvl1pPr eaLnBrk="0" hangingPunct="0">
              <a:spcBef>
                <a:spcPct val="60000"/>
              </a:spcBef>
              <a:buChar char="•"/>
              <a:defRPr sz="2000">
                <a:solidFill>
                  <a:schemeClr val="tx1"/>
                </a:solidFill>
                <a:latin typeface="Arial" pitchFamily="34" charset="0"/>
                <a:ea typeface="MS PGothic" pitchFamily="34" charset="-128"/>
              </a:defRPr>
            </a:lvl1pPr>
            <a:lvl2pPr marL="742950" indent="-285750" eaLnBrk="0" hangingPunct="0">
              <a:spcBef>
                <a:spcPct val="20000"/>
              </a:spcBef>
              <a:buChar char="–"/>
              <a:defRPr sz="2000">
                <a:solidFill>
                  <a:schemeClr val="tx1"/>
                </a:solidFill>
                <a:latin typeface="Arial" pitchFamily="34" charset="0"/>
                <a:ea typeface="MS PGothic" pitchFamily="34" charset="-128"/>
              </a:defRPr>
            </a:lvl2pPr>
            <a:lvl3pPr marL="1143000" indent="-228600" eaLnBrk="0" hangingPunct="0">
              <a:spcBef>
                <a:spcPct val="20000"/>
              </a:spcBef>
              <a:buFont typeface="Arial" pitchFamily="34" charset="0"/>
              <a:buChar char="­"/>
              <a:defRPr sz="2000">
                <a:solidFill>
                  <a:schemeClr val="tx1"/>
                </a:solidFill>
                <a:latin typeface="Arial"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Arial"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Arial" pitchFamily="34" charset="0"/>
                <a:ea typeface="MS PGothic" pitchFamily="34" charset="-128"/>
              </a:defRPr>
            </a:lvl9pPr>
          </a:lstStyle>
          <a:p>
            <a:pPr eaLnBrk="1" hangingPunct="1">
              <a:spcBef>
                <a:spcPct val="0"/>
              </a:spcBef>
              <a:buFontTx/>
              <a:buNone/>
            </a:pPr>
            <a:fld id="{5626D8BB-80BB-491B-A9C4-435D914578E7}" type="slidenum">
              <a:rPr lang="en-GB" altLang="en-US" sz="1100" smtClean="0">
                <a:solidFill>
                  <a:srgbClr val="002C77"/>
                </a:solidFill>
              </a:rPr>
              <a:pPr eaLnBrk="1" hangingPunct="1">
                <a:spcBef>
                  <a:spcPct val="0"/>
                </a:spcBef>
                <a:buFontTx/>
                <a:buNone/>
              </a:pPr>
              <a:t>3</a:t>
            </a:fld>
            <a:endParaRPr lang="en-GB" altLang="en-US" sz="1100" smtClean="0">
              <a:solidFill>
                <a:srgbClr val="002C77"/>
              </a:solidFill>
            </a:endParaRPr>
          </a:p>
        </p:txBody>
      </p:sp>
      <p:sp>
        <p:nvSpPr>
          <p:cNvPr id="50179" name="Rectangle 2"/>
          <p:cNvSpPr>
            <a:spLocks noGrp="1" noChangeArrowheads="1"/>
          </p:cNvSpPr>
          <p:nvPr>
            <p:ph type="title"/>
          </p:nvPr>
        </p:nvSpPr>
        <p:spPr/>
        <p:txBody>
          <a:bodyPr/>
          <a:lstStyle/>
          <a:p>
            <a:pPr eaLnBrk="1" hangingPunct="1"/>
            <a:r>
              <a:rPr lang="en-GB" altLang="en-US" smtClean="0"/>
              <a:t>The Contract Flow</a:t>
            </a:r>
          </a:p>
        </p:txBody>
      </p:sp>
      <p:grpSp>
        <p:nvGrpSpPr>
          <p:cNvPr id="5" name="Group 4"/>
          <p:cNvGrpSpPr>
            <a:grpSpLocks/>
          </p:cNvGrpSpPr>
          <p:nvPr/>
        </p:nvGrpSpPr>
        <p:grpSpPr bwMode="auto">
          <a:xfrm>
            <a:off x="258763" y="874713"/>
            <a:ext cx="7116762" cy="1119187"/>
            <a:chOff x="258425" y="874644"/>
            <a:chExt cx="7116418" cy="1118602"/>
          </a:xfrm>
        </p:grpSpPr>
        <p:sp>
          <p:nvSpPr>
            <p:cNvPr id="50185" name="Right Arrow 1"/>
            <p:cNvSpPr>
              <a:spLocks noChangeArrowheads="1"/>
            </p:cNvSpPr>
            <p:nvPr/>
          </p:nvSpPr>
          <p:spPr bwMode="auto">
            <a:xfrm>
              <a:off x="258425" y="874644"/>
              <a:ext cx="7116418" cy="1118602"/>
            </a:xfrm>
            <a:prstGeom prst="rightArrow">
              <a:avLst>
                <a:gd name="adj1" fmla="val 50000"/>
                <a:gd name="adj2" fmla="val 50011"/>
              </a:avLst>
            </a:prstGeom>
            <a:solidFill>
              <a:schemeClr val="accent2"/>
            </a:solidFill>
            <a:ln w="9525" algn="ctr">
              <a:solidFill>
                <a:schemeClr val="bg2"/>
              </a:solidFill>
              <a:round/>
              <a:headEnd/>
              <a:tailEnd/>
            </a:ln>
          </p:spPr>
          <p:txBody>
            <a:bodyPr wrap="none" lIns="0" tIns="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eaLnBrk="1" hangingPunct="1"/>
              <a:endParaRPr lang="en-US" altLang="en-US"/>
            </a:p>
          </p:txBody>
        </p:sp>
        <p:sp>
          <p:nvSpPr>
            <p:cNvPr id="3" name="TextBox 2"/>
            <p:cNvSpPr txBox="1"/>
            <p:nvPr/>
          </p:nvSpPr>
          <p:spPr>
            <a:xfrm>
              <a:off x="794974" y="1191978"/>
              <a:ext cx="5546457" cy="569614"/>
            </a:xfrm>
            <a:prstGeom prst="rect">
              <a:avLst/>
            </a:prstGeom>
            <a:noFill/>
          </p:spPr>
          <p:txBody>
            <a:bodyPr>
              <a:spAutoFit/>
            </a:bodyPr>
            <a:lstStyle/>
            <a:p>
              <a:pPr algn="ctr">
                <a:lnSpc>
                  <a:spcPct val="86000"/>
                </a:lnSpc>
                <a:defRPr/>
              </a:pPr>
              <a:r>
                <a:rPr lang="en-GB" sz="3600" dirty="0">
                  <a:solidFill>
                    <a:schemeClr val="bg1"/>
                  </a:solidFill>
                  <a:effectLst>
                    <a:outerShdw blurRad="38100" dist="38100" dir="2700000" algn="tl">
                      <a:srgbClr val="000000">
                        <a:alpha val="43137"/>
                      </a:srgbClr>
                    </a:outerShdw>
                  </a:effectLst>
                  <a:latin typeface="Arial" charset="0"/>
                  <a:ea typeface="+mn-ea"/>
                  <a:cs typeface="+mn-cs"/>
                </a:rPr>
                <a:t>Premium Funds</a:t>
              </a:r>
            </a:p>
          </p:txBody>
        </p:sp>
      </p:grpSp>
      <p:grpSp>
        <p:nvGrpSpPr>
          <p:cNvPr id="4" name="Group 3"/>
          <p:cNvGrpSpPr>
            <a:grpSpLocks/>
          </p:cNvGrpSpPr>
          <p:nvPr/>
        </p:nvGrpSpPr>
        <p:grpSpPr bwMode="auto">
          <a:xfrm>
            <a:off x="252413" y="4989513"/>
            <a:ext cx="7115175" cy="1119187"/>
            <a:chOff x="251801" y="4989443"/>
            <a:chExt cx="7116418" cy="1118602"/>
          </a:xfrm>
        </p:grpSpPr>
        <p:sp>
          <p:nvSpPr>
            <p:cNvPr id="7" name="Right Arrow 6"/>
            <p:cNvSpPr/>
            <p:nvPr/>
          </p:nvSpPr>
          <p:spPr bwMode="auto">
            <a:xfrm rot="10800000">
              <a:off x="251801" y="4989443"/>
              <a:ext cx="7116418" cy="1118602"/>
            </a:xfrm>
            <a:prstGeom prst="rightArrow">
              <a:avLst/>
            </a:prstGeom>
            <a:solidFill>
              <a:schemeClr val="accent2">
                <a:lumMod val="75000"/>
              </a:schemeClr>
            </a:solidFill>
            <a:ln w="9525" cap="flat" cmpd="sng" algn="ctr">
              <a:solidFill>
                <a:schemeClr val="bg2"/>
              </a:solidFill>
              <a:prstDash val="solid"/>
              <a:round/>
              <a:headEnd type="none" w="med" len="med"/>
              <a:tailEnd type="none" w="med" len="med"/>
            </a:ln>
            <a:effectLst/>
            <a:extLst/>
          </p:spPr>
          <p:txBody>
            <a:bodyPr wrap="none" lIns="0" tIns="0" anchor="ctr"/>
            <a:lstStyle/>
            <a:p>
              <a:pPr algn="ctr">
                <a:lnSpc>
                  <a:spcPct val="86000"/>
                </a:lnSpc>
                <a:defRPr/>
              </a:pPr>
              <a:endParaRPr lang="en-GB">
                <a:latin typeface="Arial" charset="0"/>
                <a:ea typeface="+mn-ea"/>
                <a:cs typeface="+mn-cs"/>
              </a:endParaRPr>
            </a:p>
          </p:txBody>
        </p:sp>
        <p:sp>
          <p:nvSpPr>
            <p:cNvPr id="8" name="TextBox 7"/>
            <p:cNvSpPr txBox="1"/>
            <p:nvPr/>
          </p:nvSpPr>
          <p:spPr>
            <a:xfrm>
              <a:off x="809110" y="5284564"/>
              <a:ext cx="5544518" cy="568028"/>
            </a:xfrm>
            <a:prstGeom prst="rect">
              <a:avLst/>
            </a:prstGeom>
            <a:noFill/>
          </p:spPr>
          <p:txBody>
            <a:bodyPr>
              <a:spAutoFit/>
            </a:bodyPr>
            <a:lstStyle/>
            <a:p>
              <a:pPr algn="ctr">
                <a:lnSpc>
                  <a:spcPct val="86000"/>
                </a:lnSpc>
                <a:defRPr/>
              </a:pPr>
              <a:r>
                <a:rPr lang="en-GB" sz="3600" dirty="0">
                  <a:solidFill>
                    <a:schemeClr val="bg1"/>
                  </a:solidFill>
                  <a:effectLst>
                    <a:outerShdw blurRad="38100" dist="38100" dir="2700000" algn="tl">
                      <a:srgbClr val="000000">
                        <a:alpha val="43137"/>
                      </a:srgbClr>
                    </a:outerShdw>
                  </a:effectLst>
                  <a:latin typeface="Arial" charset="0"/>
                  <a:ea typeface="+mn-ea"/>
                  <a:cs typeface="+mn-cs"/>
                </a:rPr>
                <a:t>Claims Payments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gray">
          <a:xfrm>
            <a:off x="688975" y="1608138"/>
            <a:ext cx="8234363"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fontAlgn="base">
              <a:lnSpc>
                <a:spcPct val="86000"/>
              </a:lnSpc>
              <a:spcBef>
                <a:spcPct val="0"/>
              </a:spcBef>
              <a:spcAft>
                <a:spcPct val="0"/>
              </a:spcAft>
              <a:defRPr sz="2800">
                <a:solidFill>
                  <a:schemeClr val="accent1"/>
                </a:solidFill>
                <a:latin typeface="+mj-lt"/>
                <a:ea typeface="+mj-ea"/>
                <a:cs typeface="+mj-cs"/>
              </a:defRPr>
            </a:lvl1pPr>
            <a:lvl2pPr algn="l" rtl="0" fontAlgn="base">
              <a:lnSpc>
                <a:spcPct val="83000"/>
              </a:lnSpc>
              <a:spcBef>
                <a:spcPct val="0"/>
              </a:spcBef>
              <a:spcAft>
                <a:spcPct val="0"/>
              </a:spcAft>
              <a:defRPr sz="2100">
                <a:solidFill>
                  <a:schemeClr val="accent1"/>
                </a:solidFill>
                <a:latin typeface="Arial" charset="0"/>
              </a:defRPr>
            </a:lvl2pPr>
            <a:lvl3pPr algn="l" rtl="0" fontAlgn="base">
              <a:lnSpc>
                <a:spcPct val="83000"/>
              </a:lnSpc>
              <a:spcBef>
                <a:spcPct val="0"/>
              </a:spcBef>
              <a:spcAft>
                <a:spcPct val="0"/>
              </a:spcAft>
              <a:defRPr sz="2100">
                <a:solidFill>
                  <a:schemeClr val="accent1"/>
                </a:solidFill>
                <a:latin typeface="Arial" charset="0"/>
              </a:defRPr>
            </a:lvl3pPr>
            <a:lvl4pPr algn="l" rtl="0" fontAlgn="base">
              <a:lnSpc>
                <a:spcPct val="83000"/>
              </a:lnSpc>
              <a:spcBef>
                <a:spcPct val="0"/>
              </a:spcBef>
              <a:spcAft>
                <a:spcPct val="0"/>
              </a:spcAft>
              <a:defRPr sz="2100">
                <a:solidFill>
                  <a:schemeClr val="accent1"/>
                </a:solidFill>
                <a:latin typeface="Arial" charset="0"/>
              </a:defRPr>
            </a:lvl4pPr>
            <a:lvl5pPr algn="l" rtl="0" fontAlgn="base">
              <a:lnSpc>
                <a:spcPct val="83000"/>
              </a:lnSpc>
              <a:spcBef>
                <a:spcPct val="0"/>
              </a:spcBef>
              <a:spcAft>
                <a:spcPct val="0"/>
              </a:spcAft>
              <a:defRPr sz="2100">
                <a:solidFill>
                  <a:schemeClr val="accent1"/>
                </a:solidFill>
                <a:latin typeface="Arial" charset="0"/>
              </a:defRPr>
            </a:lvl5pPr>
            <a:lvl6pPr marL="457200" algn="l" rtl="0" fontAlgn="base">
              <a:lnSpc>
                <a:spcPct val="83000"/>
              </a:lnSpc>
              <a:spcBef>
                <a:spcPct val="0"/>
              </a:spcBef>
              <a:spcAft>
                <a:spcPct val="0"/>
              </a:spcAft>
              <a:defRPr sz="2100">
                <a:solidFill>
                  <a:schemeClr val="accent1"/>
                </a:solidFill>
                <a:latin typeface="Arial" charset="0"/>
              </a:defRPr>
            </a:lvl6pPr>
            <a:lvl7pPr marL="914400" algn="l" rtl="0" fontAlgn="base">
              <a:lnSpc>
                <a:spcPct val="83000"/>
              </a:lnSpc>
              <a:spcBef>
                <a:spcPct val="0"/>
              </a:spcBef>
              <a:spcAft>
                <a:spcPct val="0"/>
              </a:spcAft>
              <a:defRPr sz="2100">
                <a:solidFill>
                  <a:schemeClr val="accent1"/>
                </a:solidFill>
                <a:latin typeface="Arial" charset="0"/>
              </a:defRPr>
            </a:lvl7pPr>
            <a:lvl8pPr marL="1371600" algn="l" rtl="0" fontAlgn="base">
              <a:lnSpc>
                <a:spcPct val="83000"/>
              </a:lnSpc>
              <a:spcBef>
                <a:spcPct val="0"/>
              </a:spcBef>
              <a:spcAft>
                <a:spcPct val="0"/>
              </a:spcAft>
              <a:defRPr sz="2100">
                <a:solidFill>
                  <a:schemeClr val="accent1"/>
                </a:solidFill>
                <a:latin typeface="Arial" charset="0"/>
              </a:defRPr>
            </a:lvl8pPr>
            <a:lvl9pPr marL="1828800" algn="l" rtl="0" fontAlgn="base">
              <a:lnSpc>
                <a:spcPct val="83000"/>
              </a:lnSpc>
              <a:spcBef>
                <a:spcPct val="0"/>
              </a:spcBef>
              <a:spcAft>
                <a:spcPct val="0"/>
              </a:spcAft>
              <a:defRPr sz="2100">
                <a:solidFill>
                  <a:schemeClr val="accent1"/>
                </a:solidFill>
                <a:latin typeface="Arial" charset="0"/>
              </a:defRPr>
            </a:lvl9pPr>
          </a:lstStyle>
          <a:p>
            <a:pPr>
              <a:defRPr/>
            </a:pPr>
            <a:r>
              <a:rPr lang="en-GB" kern="0" dirty="0" smtClean="0"/>
              <a:t>The Claims Consultancy Process</a:t>
            </a:r>
            <a:endParaRPr lang="en-GB" kern="0"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pPr>
                <a:defRPr/>
              </a:pPr>
              <a:t>5</a:t>
            </a:fld>
            <a:endParaRPr lang="en-GB"/>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4038" y="1095054"/>
            <a:ext cx="8410575"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smtClean="0"/>
              <a:t>Fire can be Dramatic</a:t>
            </a:r>
            <a:endParaRPr lang="en-US" altLang="en-US" sz="2100" b="0" dirty="0"/>
          </a:p>
        </p:txBody>
      </p:sp>
      <p:sp>
        <p:nvSpPr>
          <p:cNvPr id="13" name="Rectangle 12"/>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22109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6</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smtClean="0"/>
              <a:t>Insured Business </a:t>
            </a:r>
            <a:endParaRPr lang="en-US" altLang="en-US" sz="2100" b="0" dirty="0"/>
          </a:p>
        </p:txBody>
      </p:sp>
      <p:sp>
        <p:nvSpPr>
          <p:cNvPr id="9" name="Content Placeholder 2"/>
          <p:cNvSpPr txBox="1">
            <a:spLocks/>
          </p:cNvSpPr>
          <p:nvPr/>
        </p:nvSpPr>
        <p:spPr bwMode="gray">
          <a:xfrm>
            <a:off x="455613" y="113725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lgn="l" rtl="0" eaLnBrk="0" fontAlgn="base" hangingPunct="0">
              <a:spcBef>
                <a:spcPct val="60000"/>
              </a:spcBef>
              <a:spcAft>
                <a:spcPct val="0"/>
              </a:spcAft>
              <a:buNone/>
              <a:defRPr sz="3200">
                <a:solidFill>
                  <a:schemeClr val="tx1"/>
                </a:solidFill>
                <a:latin typeface="+mn-lt"/>
                <a:ea typeface="+mn-ea"/>
                <a:cs typeface="+mn-cs"/>
              </a:defRPr>
            </a:lvl1pPr>
            <a:lvl2pPr marL="457200" indent="0" algn="l" rtl="0" eaLnBrk="0" fontAlgn="base" hangingPunct="0">
              <a:spcBef>
                <a:spcPct val="20000"/>
              </a:spcBef>
              <a:spcAft>
                <a:spcPct val="0"/>
              </a:spcAft>
              <a:buNone/>
              <a:defRPr sz="2800">
                <a:solidFill>
                  <a:schemeClr val="tx1"/>
                </a:solidFill>
                <a:latin typeface="+mn-lt"/>
                <a:ea typeface="+mn-ea"/>
              </a:defRPr>
            </a:lvl2pPr>
            <a:lvl3pPr marL="914400" indent="0" algn="l" rtl="0" eaLnBrk="0" fontAlgn="base" hangingPunct="0">
              <a:spcBef>
                <a:spcPct val="20000"/>
              </a:spcBef>
              <a:spcAft>
                <a:spcPct val="0"/>
              </a:spcAft>
              <a:buFont typeface="Arial" pitchFamily="34" charset="0"/>
              <a:buNone/>
              <a:defRPr sz="2400">
                <a:solidFill>
                  <a:schemeClr val="tx1"/>
                </a:solidFill>
                <a:latin typeface="+mn-lt"/>
                <a:ea typeface="+mn-ea"/>
              </a:defRPr>
            </a:lvl3pPr>
            <a:lvl4pPr marL="1371600" indent="0" algn="l" rtl="0" eaLnBrk="0" fontAlgn="base" hangingPunct="0">
              <a:spcBef>
                <a:spcPct val="20000"/>
              </a:spcBef>
              <a:spcAft>
                <a:spcPct val="0"/>
              </a:spcAft>
              <a:buFont typeface="Arial" pitchFamily="34" charset="0"/>
              <a:buNone/>
              <a:defRPr sz="2000">
                <a:solidFill>
                  <a:schemeClr val="tx1"/>
                </a:solidFill>
                <a:latin typeface="+mn-lt"/>
                <a:ea typeface="+mn-ea"/>
              </a:defRPr>
            </a:lvl4pPr>
            <a:lvl5pPr marL="1828800" indent="0" algn="l" rtl="0" eaLnBrk="0" fontAlgn="base" hangingPunct="0">
              <a:spcBef>
                <a:spcPct val="20000"/>
              </a:spcBef>
              <a:spcAft>
                <a:spcPct val="0"/>
              </a:spcAft>
              <a:buFont typeface="Arial" pitchFamily="34" charset="0"/>
              <a:buNone/>
              <a:defRPr sz="2000">
                <a:solidFill>
                  <a:schemeClr val="tx1"/>
                </a:solidFill>
                <a:latin typeface="+mn-lt"/>
                <a:ea typeface="+mn-ea"/>
              </a:defRPr>
            </a:lvl5pPr>
            <a:lvl6pPr marL="2286000" indent="0" algn="l" rtl="0" fontAlgn="base">
              <a:spcBef>
                <a:spcPct val="20000"/>
              </a:spcBef>
              <a:spcAft>
                <a:spcPct val="0"/>
              </a:spcAft>
              <a:buFont typeface="Arial" charset="0"/>
              <a:buNone/>
              <a:defRPr sz="2000">
                <a:solidFill>
                  <a:schemeClr val="tx1"/>
                </a:solidFill>
                <a:latin typeface="+mn-lt"/>
                <a:ea typeface="+mn-ea"/>
              </a:defRPr>
            </a:lvl6pPr>
            <a:lvl7pPr marL="2743200" indent="0" algn="l" rtl="0" fontAlgn="base">
              <a:spcBef>
                <a:spcPct val="20000"/>
              </a:spcBef>
              <a:spcAft>
                <a:spcPct val="0"/>
              </a:spcAft>
              <a:buFont typeface="Arial" charset="0"/>
              <a:buNone/>
              <a:defRPr sz="2000">
                <a:solidFill>
                  <a:schemeClr val="tx1"/>
                </a:solidFill>
                <a:latin typeface="+mn-lt"/>
                <a:ea typeface="+mn-ea"/>
              </a:defRPr>
            </a:lvl7pPr>
            <a:lvl8pPr marL="3200400" indent="0" algn="l" rtl="0" fontAlgn="base">
              <a:spcBef>
                <a:spcPct val="20000"/>
              </a:spcBef>
              <a:spcAft>
                <a:spcPct val="0"/>
              </a:spcAft>
              <a:buFont typeface="Arial" charset="0"/>
              <a:buNone/>
              <a:defRPr sz="2000">
                <a:solidFill>
                  <a:schemeClr val="tx1"/>
                </a:solidFill>
                <a:latin typeface="+mn-lt"/>
                <a:ea typeface="+mn-ea"/>
              </a:defRPr>
            </a:lvl8pPr>
            <a:lvl9pPr marL="3657600" indent="0" algn="l" rtl="0" fontAlgn="base">
              <a:spcBef>
                <a:spcPct val="20000"/>
              </a:spcBef>
              <a:spcAft>
                <a:spcPct val="0"/>
              </a:spcAft>
              <a:buFont typeface="Arial" charset="0"/>
              <a:buNone/>
              <a:defRPr sz="2000">
                <a:solidFill>
                  <a:schemeClr val="tx1"/>
                </a:solidFill>
                <a:latin typeface="+mn-lt"/>
                <a:ea typeface="+mn-ea"/>
              </a:defRPr>
            </a:lvl9pPr>
          </a:lstStyle>
          <a:p>
            <a:pPr algn="just"/>
            <a:endParaRPr lang="en-US" sz="1400" kern="0" dirty="0" smtClean="0">
              <a:cs typeface="Andalus" panose="02020603050405020304" pitchFamily="18" charset="-78"/>
            </a:endParaRPr>
          </a:p>
          <a:p>
            <a:pPr algn="just"/>
            <a:endParaRPr lang="en-US" sz="1400" kern="0" dirty="0">
              <a:cs typeface="Andalus" panose="02020603050405020304" pitchFamily="18" charset="-78"/>
            </a:endParaRPr>
          </a:p>
          <a:p>
            <a:pPr algn="just"/>
            <a:r>
              <a:rPr lang="en-US" sz="1400" kern="0" dirty="0" smtClean="0">
                <a:cs typeface="Andalus" panose="02020603050405020304" pitchFamily="18" charset="-78"/>
              </a:rPr>
              <a:t>Today’s workshop is based on an actual fire and associated business interruption loss which occurred in the UAE in March 2016.</a:t>
            </a:r>
          </a:p>
          <a:p>
            <a:pPr algn="just"/>
            <a:endParaRPr lang="en-US" sz="1400" kern="0" dirty="0" smtClean="0">
              <a:cs typeface="Andalus" panose="02020603050405020304" pitchFamily="18" charset="-78"/>
            </a:endParaRPr>
          </a:p>
          <a:p>
            <a:pPr algn="just"/>
            <a:r>
              <a:rPr lang="en-US" sz="1400" kern="0" dirty="0" smtClean="0">
                <a:cs typeface="Andalus" panose="02020603050405020304" pitchFamily="18" charset="-78"/>
              </a:rPr>
              <a:t>The Insured business was a department store/ foodstuffs operation located in a 3 </a:t>
            </a:r>
            <a:r>
              <a:rPr lang="en-US" sz="1400" kern="0" dirty="0" err="1" smtClean="0">
                <a:cs typeface="Andalus" panose="02020603050405020304" pitchFamily="18" charset="-78"/>
              </a:rPr>
              <a:t>storey</a:t>
            </a:r>
            <a:r>
              <a:rPr lang="en-US" sz="1400" kern="0" dirty="0" smtClean="0">
                <a:cs typeface="Andalus" panose="02020603050405020304" pitchFamily="18" charset="-78"/>
              </a:rPr>
              <a:t> building of standard construction. </a:t>
            </a:r>
          </a:p>
          <a:p>
            <a:pPr algn="just"/>
            <a:endParaRPr lang="en-US" sz="1400" kern="0" dirty="0" smtClean="0">
              <a:cs typeface="Andalus" panose="02020603050405020304" pitchFamily="18" charset="-78"/>
            </a:endParaRPr>
          </a:p>
          <a:p>
            <a:pPr algn="just"/>
            <a:r>
              <a:rPr lang="en-US" sz="1400" kern="0" dirty="0" smtClean="0">
                <a:cs typeface="Andalus" panose="02020603050405020304" pitchFamily="18" charset="-78"/>
              </a:rPr>
              <a:t>The permanent fire fighting facilities included sprinklers and hose reels. The fire pump room was located in the basement. The usual mix of hand held fire extinguishers were present in the Insured’s premises.  </a:t>
            </a:r>
          </a:p>
          <a:p>
            <a:pPr algn="just"/>
            <a:endParaRPr lang="en-US" sz="1400" kern="0" dirty="0" smtClean="0">
              <a:cs typeface="Andalus" panose="02020603050405020304" pitchFamily="18" charset="-78"/>
            </a:endParaRPr>
          </a:p>
          <a:p>
            <a:pPr algn="just"/>
            <a:r>
              <a:rPr lang="en-US" sz="1400" kern="0" dirty="0" smtClean="0">
                <a:cs typeface="Andalus" panose="02020603050405020304" pitchFamily="18" charset="-78"/>
              </a:rPr>
              <a:t>The building was owned by a commercial landlord who did not occupy any part of the premises. </a:t>
            </a:r>
          </a:p>
          <a:p>
            <a:endParaRPr lang="en-US" sz="1400" kern="0" dirty="0"/>
          </a:p>
        </p:txBody>
      </p:sp>
      <p:sp>
        <p:nvSpPr>
          <p:cNvPr id="11" name="Rectangle 10"/>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5825672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3344D103-AB16-47CE-AC09-DB71F75E31D6}" type="slidenum">
              <a:rPr lang="en-GB" smtClean="0">
                <a:solidFill>
                  <a:srgbClr val="002C77"/>
                </a:solidFill>
              </a:rPr>
              <a:pPr>
                <a:defRPr/>
              </a:pPr>
              <a:t>7</a:t>
            </a:fld>
            <a:endParaRPr lang="en-GB">
              <a:solidFill>
                <a:srgbClr val="002C77"/>
              </a:solidFill>
            </a:endParaRPr>
          </a:p>
        </p:txBody>
      </p:sp>
      <p:pic>
        <p:nvPicPr>
          <p:cNvPr id="7" name="Picture 10" descr="C:\Users\David Todd\Pictures\JK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2088" y="0"/>
            <a:ext cx="3063875"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6045200"/>
            <a:ext cx="41148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455613" y="382588"/>
            <a:ext cx="8686800" cy="690562"/>
          </a:xfrm>
        </p:spPr>
        <p:txBody>
          <a:bodyPr anchor="t" anchorCtr="0"/>
          <a:lstStyle/>
          <a:p>
            <a:pPr eaLnBrk="1" hangingPunct="1"/>
            <a:r>
              <a:rPr lang="en-US" altLang="en-US" sz="2100" b="0" dirty="0" smtClean="0"/>
              <a:t>Insured Business </a:t>
            </a:r>
            <a:endParaRPr lang="en-US" altLang="en-US" sz="2100" b="0" dirty="0"/>
          </a:p>
        </p:txBody>
      </p:sp>
      <p:sp>
        <p:nvSpPr>
          <p:cNvPr id="9" name="Content Placeholder 2"/>
          <p:cNvSpPr txBox="1">
            <a:spLocks/>
          </p:cNvSpPr>
          <p:nvPr/>
        </p:nvSpPr>
        <p:spPr bwMode="gray">
          <a:xfrm>
            <a:off x="455613" y="113725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0" indent="0" algn="l" rtl="0" eaLnBrk="0" fontAlgn="base" hangingPunct="0">
              <a:spcBef>
                <a:spcPct val="60000"/>
              </a:spcBef>
              <a:spcAft>
                <a:spcPct val="0"/>
              </a:spcAft>
              <a:buNone/>
              <a:defRPr sz="3200">
                <a:solidFill>
                  <a:schemeClr val="tx1"/>
                </a:solidFill>
                <a:latin typeface="+mn-lt"/>
                <a:ea typeface="+mn-ea"/>
                <a:cs typeface="+mn-cs"/>
              </a:defRPr>
            </a:lvl1pPr>
            <a:lvl2pPr marL="457200" indent="0" algn="l" rtl="0" eaLnBrk="0" fontAlgn="base" hangingPunct="0">
              <a:spcBef>
                <a:spcPct val="20000"/>
              </a:spcBef>
              <a:spcAft>
                <a:spcPct val="0"/>
              </a:spcAft>
              <a:buNone/>
              <a:defRPr sz="2800">
                <a:solidFill>
                  <a:schemeClr val="tx1"/>
                </a:solidFill>
                <a:latin typeface="+mn-lt"/>
                <a:ea typeface="+mn-ea"/>
              </a:defRPr>
            </a:lvl2pPr>
            <a:lvl3pPr marL="914400" indent="0" algn="l" rtl="0" eaLnBrk="0" fontAlgn="base" hangingPunct="0">
              <a:spcBef>
                <a:spcPct val="20000"/>
              </a:spcBef>
              <a:spcAft>
                <a:spcPct val="0"/>
              </a:spcAft>
              <a:buFont typeface="Arial" pitchFamily="34" charset="0"/>
              <a:buNone/>
              <a:defRPr sz="2400">
                <a:solidFill>
                  <a:schemeClr val="tx1"/>
                </a:solidFill>
                <a:latin typeface="+mn-lt"/>
                <a:ea typeface="+mn-ea"/>
              </a:defRPr>
            </a:lvl3pPr>
            <a:lvl4pPr marL="1371600" indent="0" algn="l" rtl="0" eaLnBrk="0" fontAlgn="base" hangingPunct="0">
              <a:spcBef>
                <a:spcPct val="20000"/>
              </a:spcBef>
              <a:spcAft>
                <a:spcPct val="0"/>
              </a:spcAft>
              <a:buFont typeface="Arial" pitchFamily="34" charset="0"/>
              <a:buNone/>
              <a:defRPr sz="2000">
                <a:solidFill>
                  <a:schemeClr val="tx1"/>
                </a:solidFill>
                <a:latin typeface="+mn-lt"/>
                <a:ea typeface="+mn-ea"/>
              </a:defRPr>
            </a:lvl4pPr>
            <a:lvl5pPr marL="1828800" indent="0" algn="l" rtl="0" eaLnBrk="0" fontAlgn="base" hangingPunct="0">
              <a:spcBef>
                <a:spcPct val="20000"/>
              </a:spcBef>
              <a:spcAft>
                <a:spcPct val="0"/>
              </a:spcAft>
              <a:buFont typeface="Arial" pitchFamily="34" charset="0"/>
              <a:buNone/>
              <a:defRPr sz="2000">
                <a:solidFill>
                  <a:schemeClr val="tx1"/>
                </a:solidFill>
                <a:latin typeface="+mn-lt"/>
                <a:ea typeface="+mn-ea"/>
              </a:defRPr>
            </a:lvl5pPr>
            <a:lvl6pPr marL="2286000" indent="0" algn="l" rtl="0" fontAlgn="base">
              <a:spcBef>
                <a:spcPct val="20000"/>
              </a:spcBef>
              <a:spcAft>
                <a:spcPct val="0"/>
              </a:spcAft>
              <a:buFont typeface="Arial" charset="0"/>
              <a:buNone/>
              <a:defRPr sz="2000">
                <a:solidFill>
                  <a:schemeClr val="tx1"/>
                </a:solidFill>
                <a:latin typeface="+mn-lt"/>
                <a:ea typeface="+mn-ea"/>
              </a:defRPr>
            </a:lvl6pPr>
            <a:lvl7pPr marL="2743200" indent="0" algn="l" rtl="0" fontAlgn="base">
              <a:spcBef>
                <a:spcPct val="20000"/>
              </a:spcBef>
              <a:spcAft>
                <a:spcPct val="0"/>
              </a:spcAft>
              <a:buFont typeface="Arial" charset="0"/>
              <a:buNone/>
              <a:defRPr sz="2000">
                <a:solidFill>
                  <a:schemeClr val="tx1"/>
                </a:solidFill>
                <a:latin typeface="+mn-lt"/>
                <a:ea typeface="+mn-ea"/>
              </a:defRPr>
            </a:lvl7pPr>
            <a:lvl8pPr marL="3200400" indent="0" algn="l" rtl="0" fontAlgn="base">
              <a:spcBef>
                <a:spcPct val="20000"/>
              </a:spcBef>
              <a:spcAft>
                <a:spcPct val="0"/>
              </a:spcAft>
              <a:buFont typeface="Arial" charset="0"/>
              <a:buNone/>
              <a:defRPr sz="2000">
                <a:solidFill>
                  <a:schemeClr val="tx1"/>
                </a:solidFill>
                <a:latin typeface="+mn-lt"/>
                <a:ea typeface="+mn-ea"/>
              </a:defRPr>
            </a:lvl8pPr>
            <a:lvl9pPr marL="3657600" indent="0" algn="l" rtl="0" fontAlgn="base">
              <a:spcBef>
                <a:spcPct val="20000"/>
              </a:spcBef>
              <a:spcAft>
                <a:spcPct val="0"/>
              </a:spcAft>
              <a:buFont typeface="Arial" charset="0"/>
              <a:buNone/>
              <a:defRPr sz="2000">
                <a:solidFill>
                  <a:schemeClr val="tx1"/>
                </a:solidFill>
                <a:latin typeface="+mn-lt"/>
                <a:ea typeface="+mn-ea"/>
              </a:defRPr>
            </a:lvl9pPr>
          </a:lstStyle>
          <a:p>
            <a:pPr algn="just"/>
            <a:endParaRPr lang="en-US" sz="1400" kern="0" dirty="0" smtClean="0">
              <a:solidFill>
                <a:srgbClr val="000000"/>
              </a:solidFill>
              <a:cs typeface="Andalus" panose="02020603050405020304" pitchFamily="18" charset="-78"/>
            </a:endParaRPr>
          </a:p>
          <a:p>
            <a:pPr algn="just"/>
            <a:endParaRPr lang="en-US" sz="1400" kern="0" dirty="0">
              <a:solidFill>
                <a:srgbClr val="000000"/>
              </a:solidFill>
              <a:cs typeface="Andalus" panose="02020603050405020304" pitchFamily="18" charset="-78"/>
            </a:endParaRPr>
          </a:p>
          <a:p>
            <a:pPr algn="just"/>
            <a:r>
              <a:rPr lang="en-US" sz="1400" kern="0" dirty="0" smtClean="0">
                <a:solidFill>
                  <a:srgbClr val="000000"/>
                </a:solidFill>
                <a:cs typeface="Andalus" panose="02020603050405020304" pitchFamily="18" charset="-78"/>
              </a:rPr>
              <a:t>The principal tenant was the Insured who occupied: 	75% of 1</a:t>
            </a:r>
            <a:r>
              <a:rPr lang="en-US" sz="1400" kern="0" baseline="30000" dirty="0" smtClean="0">
                <a:solidFill>
                  <a:srgbClr val="000000"/>
                </a:solidFill>
                <a:cs typeface="Andalus" panose="02020603050405020304" pitchFamily="18" charset="-78"/>
              </a:rPr>
              <a:t>st</a:t>
            </a:r>
            <a:r>
              <a:rPr lang="en-US" sz="1400" kern="0" dirty="0" smtClean="0">
                <a:solidFill>
                  <a:srgbClr val="000000"/>
                </a:solidFill>
                <a:cs typeface="Andalus" panose="02020603050405020304" pitchFamily="18" charset="-78"/>
              </a:rPr>
              <a:t> floor as a department store </a:t>
            </a:r>
          </a:p>
          <a:p>
            <a:pPr algn="just"/>
            <a:r>
              <a:rPr lang="en-US" sz="1400" kern="0" dirty="0" smtClean="0">
                <a:solidFill>
                  <a:srgbClr val="000000"/>
                </a:solidFill>
                <a:cs typeface="Andalus" panose="02020603050405020304" pitchFamily="18" charset="-78"/>
              </a:rPr>
              <a:t>					60% of ground floor as a supermarket </a:t>
            </a:r>
          </a:p>
          <a:p>
            <a:pPr algn="just"/>
            <a:r>
              <a:rPr lang="en-US" sz="1400" kern="0" dirty="0" smtClean="0">
                <a:solidFill>
                  <a:srgbClr val="000000"/>
                </a:solidFill>
                <a:cs typeface="Andalus" panose="02020603050405020304" pitchFamily="18" charset="-78"/>
              </a:rPr>
              <a:t>					100% of basement dry/ bulk store. </a:t>
            </a:r>
          </a:p>
          <a:p>
            <a:pPr algn="just"/>
            <a:endParaRPr lang="en-US" sz="1400" kern="0" dirty="0" smtClean="0">
              <a:solidFill>
                <a:srgbClr val="000000"/>
              </a:solidFill>
              <a:cs typeface="Andalus" panose="02020603050405020304" pitchFamily="18" charset="-78"/>
            </a:endParaRPr>
          </a:p>
          <a:p>
            <a:pPr algn="just"/>
            <a:r>
              <a:rPr lang="en-US" sz="1400" kern="0" dirty="0" smtClean="0">
                <a:solidFill>
                  <a:srgbClr val="000000"/>
                </a:solidFill>
                <a:cs typeface="Andalus" panose="02020603050405020304" pitchFamily="18" charset="-78"/>
              </a:rPr>
              <a:t>The remaining areas were occupied by various tenants as independent shops and restaurants on the ground and first floors.  </a:t>
            </a:r>
          </a:p>
          <a:p>
            <a:pPr algn="just"/>
            <a:endParaRPr lang="en-US" sz="1400" kern="0" dirty="0" smtClean="0">
              <a:solidFill>
                <a:srgbClr val="000000"/>
              </a:solidFill>
              <a:cs typeface="Andalus" panose="02020603050405020304" pitchFamily="18" charset="-78"/>
            </a:endParaRPr>
          </a:p>
          <a:p>
            <a:pPr algn="just"/>
            <a:r>
              <a:rPr lang="en-US" sz="1400" kern="0" dirty="0" smtClean="0">
                <a:solidFill>
                  <a:srgbClr val="000000"/>
                </a:solidFill>
                <a:cs typeface="Andalus" panose="02020603050405020304" pitchFamily="18" charset="-78"/>
              </a:rPr>
              <a:t>The risk was surveyed by Insurers prior to acceptance of the risk.  </a:t>
            </a:r>
          </a:p>
          <a:p>
            <a:endParaRPr lang="en-US" sz="1400" kern="0" dirty="0">
              <a:solidFill>
                <a:srgbClr val="000000"/>
              </a:solidFill>
            </a:endParaRPr>
          </a:p>
        </p:txBody>
      </p:sp>
      <p:sp>
        <p:nvSpPr>
          <p:cNvPr id="10" name="Rectangle 9"/>
          <p:cNvSpPr/>
          <p:nvPr/>
        </p:nvSpPr>
        <p:spPr bwMode="auto">
          <a:xfrm>
            <a:off x="477618" y="6459538"/>
            <a:ext cx="324241" cy="264819"/>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369428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95650" name="Text Box 2"/>
          <p:cNvSpPr txBox="1">
            <a:spLocks noChangeArrowheads="1"/>
          </p:cNvSpPr>
          <p:nvPr/>
        </p:nvSpPr>
        <p:spPr bwMode="auto">
          <a:xfrm>
            <a:off x="354013" y="141288"/>
            <a:ext cx="1949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400" b="1">
                <a:solidFill>
                  <a:srgbClr val="0057A6"/>
                </a:solidFill>
              </a:rPr>
              <a:t>Preparation &amp; Prevention</a:t>
            </a:r>
          </a:p>
        </p:txBody>
      </p:sp>
      <p:sp>
        <p:nvSpPr>
          <p:cNvPr id="795651" name="AutoShape 3"/>
          <p:cNvSpPr>
            <a:spLocks noChangeArrowheads="1"/>
          </p:cNvSpPr>
          <p:nvPr/>
        </p:nvSpPr>
        <p:spPr bwMode="auto">
          <a:xfrm>
            <a:off x="2574925" y="958850"/>
            <a:ext cx="6519863" cy="527050"/>
          </a:xfrm>
          <a:prstGeom prst="leftArrowCallout">
            <a:avLst>
              <a:gd name="adj1" fmla="val 25000"/>
              <a:gd name="adj2" fmla="val 25000"/>
              <a:gd name="adj3" fmla="val 206117"/>
              <a:gd name="adj4" fmla="val 66667"/>
            </a:avLst>
          </a:prstGeom>
          <a:gradFill rotWithShape="1">
            <a:gsLst>
              <a:gs pos="0">
                <a:schemeClr val="accent1"/>
              </a:gs>
              <a:gs pos="100000">
                <a:srgbClr val="EAEAEA"/>
              </a:gs>
            </a:gsLst>
            <a:lin ang="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Important to start on the right foot - set the tone </a:t>
            </a:r>
          </a:p>
          <a:p>
            <a:pPr>
              <a:lnSpc>
                <a:spcPct val="100000"/>
              </a:lnSpc>
              <a:spcBef>
                <a:spcPct val="50000"/>
              </a:spcBef>
            </a:pPr>
            <a:r>
              <a:rPr lang="en-GB" altLang="en-US" sz="1200">
                <a:solidFill>
                  <a:srgbClr val="000000"/>
                </a:solidFill>
              </a:rPr>
              <a:t>for the way the claim will proceed</a:t>
            </a:r>
          </a:p>
        </p:txBody>
      </p:sp>
      <p:grpSp>
        <p:nvGrpSpPr>
          <p:cNvPr id="795656" name="Group 8"/>
          <p:cNvGrpSpPr>
            <a:grpSpLocks/>
          </p:cNvGrpSpPr>
          <p:nvPr/>
        </p:nvGrpSpPr>
        <p:grpSpPr bwMode="auto">
          <a:xfrm>
            <a:off x="2533650" y="138113"/>
            <a:ext cx="6550025" cy="601662"/>
            <a:chOff x="1552" y="267"/>
            <a:chExt cx="4299" cy="336"/>
          </a:xfrm>
        </p:grpSpPr>
        <p:sp>
          <p:nvSpPr>
            <p:cNvPr id="52232" name="AutoShape 9"/>
            <p:cNvSpPr>
              <a:spLocks noChangeArrowheads="1"/>
            </p:cNvSpPr>
            <p:nvPr/>
          </p:nvSpPr>
          <p:spPr bwMode="auto">
            <a:xfrm rot="10800000">
              <a:off x="1552" y="267"/>
              <a:ext cx="4299" cy="336"/>
            </a:xfrm>
            <a:prstGeom prst="chevron">
              <a:avLst>
                <a:gd name="adj" fmla="val 319866"/>
              </a:avLst>
            </a:prstGeom>
            <a:solidFill>
              <a:srgbClr val="DFF2FB"/>
            </a:solidFill>
            <a:ln w="9525" algn="ctr">
              <a:solidFill>
                <a:schemeClr val="accent1"/>
              </a:solidFill>
              <a:prstDash val="lg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52233" name="Text Box 10"/>
            <p:cNvSpPr txBox="1">
              <a:spLocks noChangeArrowheads="1"/>
            </p:cNvSpPr>
            <p:nvPr/>
          </p:nvSpPr>
          <p:spPr bwMode="auto">
            <a:xfrm>
              <a:off x="2229" y="288"/>
              <a:ext cx="2486" cy="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100">
                  <a:solidFill>
                    <a:srgbClr val="3F3F3F"/>
                  </a:solidFill>
                </a:rPr>
                <a:t>Understand the clients business, client training &amp; wording analysis</a:t>
              </a:r>
            </a:p>
          </p:txBody>
        </p:sp>
      </p:grpSp>
      <p:sp>
        <p:nvSpPr>
          <p:cNvPr id="52229" name="Text Box 14"/>
          <p:cNvSpPr txBox="1">
            <a:spLocks noChangeArrowheads="1"/>
          </p:cNvSpPr>
          <p:nvPr/>
        </p:nvSpPr>
        <p:spPr bwMode="auto">
          <a:xfrm>
            <a:off x="4929188" y="4421188"/>
            <a:ext cx="3886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91440" bIns="91440">
            <a:spAutoFit/>
          </a:bodyP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endParaRPr lang="en-US" altLang="en-US" sz="1200">
              <a:solidFill>
                <a:srgbClr val="3F3F3F"/>
              </a:solidFill>
            </a:endParaRPr>
          </a:p>
        </p:txBody>
      </p:sp>
      <p:sp>
        <p:nvSpPr>
          <p:cNvPr id="795666" name="AutoShape 18"/>
          <p:cNvSpPr>
            <a:spLocks noChangeArrowheads="1"/>
          </p:cNvSpPr>
          <p:nvPr/>
        </p:nvSpPr>
        <p:spPr bwMode="auto">
          <a:xfrm>
            <a:off x="104775" y="962025"/>
            <a:ext cx="2451100" cy="627063"/>
          </a:xfrm>
          <a:prstGeom prst="downArrowCallout">
            <a:avLst>
              <a:gd name="adj1" fmla="val 97721"/>
              <a:gd name="adj2" fmla="val 97703"/>
              <a:gd name="adj3" fmla="val 16667"/>
              <a:gd name="adj4" fmla="val 66667"/>
            </a:avLst>
          </a:prstGeom>
          <a:gradFill rotWithShape="1">
            <a:gsLst>
              <a:gs pos="0">
                <a:schemeClr val="tx2"/>
              </a:gs>
              <a:gs pos="100000">
                <a:srgbClr val="A7DCF4"/>
              </a:gs>
            </a:gsLst>
            <a:lin ang="5400000" scaled="1"/>
          </a:gradFill>
          <a:ln w="9525" algn="ctr">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tIns="91440" bIns="91440" anchor="ctr"/>
          <a:lstStyle>
            <a:lvl1pPr algn="ctr" eaLnBrk="0" hangingPunct="0">
              <a:lnSpc>
                <a:spcPct val="86000"/>
              </a:lnSpc>
              <a:defRPr sz="2000">
                <a:solidFill>
                  <a:schemeClr val="tx1"/>
                </a:solidFill>
                <a:latin typeface="Arial" pitchFamily="34" charset="0"/>
                <a:ea typeface="MS PGothic" pitchFamily="34" charset="-128"/>
              </a:defRPr>
            </a:lvl1pPr>
            <a:lvl2pPr marL="742950" indent="-285750" algn="ctr" eaLnBrk="0" hangingPunct="0">
              <a:lnSpc>
                <a:spcPct val="86000"/>
              </a:lnSpc>
              <a:defRPr sz="2000">
                <a:solidFill>
                  <a:schemeClr val="tx1"/>
                </a:solidFill>
                <a:latin typeface="Arial" pitchFamily="34" charset="0"/>
                <a:ea typeface="MS PGothic" pitchFamily="34" charset="-128"/>
              </a:defRPr>
            </a:lvl2pPr>
            <a:lvl3pPr marL="1143000" indent="-228600" algn="ctr" eaLnBrk="0" hangingPunct="0">
              <a:lnSpc>
                <a:spcPct val="86000"/>
              </a:lnSpc>
              <a:defRPr sz="2000">
                <a:solidFill>
                  <a:schemeClr val="tx1"/>
                </a:solidFill>
                <a:latin typeface="Arial" pitchFamily="34" charset="0"/>
                <a:ea typeface="MS PGothic" pitchFamily="34" charset="-128"/>
              </a:defRPr>
            </a:lvl3pPr>
            <a:lvl4pPr marL="1600200" indent="-228600" algn="ctr" eaLnBrk="0" hangingPunct="0">
              <a:lnSpc>
                <a:spcPct val="86000"/>
              </a:lnSpc>
              <a:defRPr sz="2000">
                <a:solidFill>
                  <a:schemeClr val="tx1"/>
                </a:solidFill>
                <a:latin typeface="Arial" pitchFamily="34" charset="0"/>
                <a:ea typeface="MS PGothic" pitchFamily="34" charset="-128"/>
              </a:defRPr>
            </a:lvl4pPr>
            <a:lvl5pPr marL="2057400" indent="-228600" algn="ctr" eaLnBrk="0" hangingPunct="0">
              <a:lnSpc>
                <a:spcPct val="86000"/>
              </a:lnSpc>
              <a:defRPr sz="2000">
                <a:solidFill>
                  <a:schemeClr val="tx1"/>
                </a:solidFill>
                <a:latin typeface="Arial" pitchFamily="34" charset="0"/>
                <a:ea typeface="MS PGothic" pitchFamily="34" charset="-128"/>
              </a:defRPr>
            </a:lvl5pPr>
            <a:lvl6pPr marL="25146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6pPr>
            <a:lvl7pPr marL="29718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7pPr>
            <a:lvl8pPr marL="34290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8pPr>
            <a:lvl9pPr marL="3886200" indent="-228600" algn="ctr" eaLnBrk="0" fontAlgn="base" hangingPunct="0">
              <a:lnSpc>
                <a:spcPct val="86000"/>
              </a:lnSpc>
              <a:spcBef>
                <a:spcPct val="0"/>
              </a:spcBef>
              <a:spcAft>
                <a:spcPct val="0"/>
              </a:spcAft>
              <a:defRPr sz="2000">
                <a:solidFill>
                  <a:schemeClr val="tx1"/>
                </a:solidFill>
                <a:latin typeface="Arial" pitchFamily="34" charset="0"/>
                <a:ea typeface="MS PGothic" pitchFamily="34" charset="-128"/>
              </a:defRPr>
            </a:lvl9pPr>
          </a:lstStyle>
          <a:p>
            <a:pPr>
              <a:lnSpc>
                <a:spcPct val="100000"/>
              </a:lnSpc>
              <a:spcBef>
                <a:spcPct val="50000"/>
              </a:spcBef>
            </a:pPr>
            <a:r>
              <a:rPr lang="en-GB" altLang="en-US" sz="1200">
                <a:solidFill>
                  <a:srgbClr val="000000"/>
                </a:solidFill>
              </a:rPr>
              <a:t>Notification and Acknowledgement</a:t>
            </a:r>
          </a:p>
        </p:txBody>
      </p:sp>
      <p:sp>
        <p:nvSpPr>
          <p:cNvPr id="10" name="TextBox 9"/>
          <p:cNvSpPr txBox="1"/>
          <p:nvPr/>
        </p:nvSpPr>
        <p:spPr>
          <a:xfrm>
            <a:off x="2816225" y="2834997"/>
            <a:ext cx="6132513" cy="2051074"/>
          </a:xfrm>
          <a:prstGeom prst="rect">
            <a:avLst/>
          </a:prstGeom>
          <a:noFill/>
        </p:spPr>
        <p:txBody>
          <a:bodyPr>
            <a:spAutoFit/>
          </a:bodyPr>
          <a:lstStyle/>
          <a:p>
            <a:pPr marL="342900" indent="-342900">
              <a:lnSpc>
                <a:spcPct val="86000"/>
              </a:lnSpc>
              <a:buFont typeface="Arial" panose="020B0604020202020204" pitchFamily="34" charset="0"/>
              <a:buChar char="•"/>
              <a:defRPr/>
            </a:pPr>
            <a:r>
              <a:rPr lang="en-GB" dirty="0">
                <a:solidFill>
                  <a:srgbClr val="000000"/>
                </a:solidFill>
                <a:latin typeface="Arial" charset="0"/>
                <a:ea typeface="+mn-ea"/>
                <a:cs typeface="+mn-cs"/>
              </a:rPr>
              <a:t>Attention to the notification clause:</a:t>
            </a:r>
          </a:p>
          <a:p>
            <a:pPr marL="342900" indent="-342900">
              <a:lnSpc>
                <a:spcPct val="86000"/>
              </a:lnSpc>
              <a:buFont typeface="Arial" panose="020B0604020202020204" pitchFamily="34" charset="0"/>
              <a:buChar char="•"/>
              <a:defRPr/>
            </a:pPr>
            <a:endParaRPr lang="en-GB" dirty="0">
              <a:solidFill>
                <a:srgbClr val="000000"/>
              </a:solidFill>
              <a:latin typeface="Arial" charset="0"/>
              <a:ea typeface="+mn-ea"/>
              <a:cs typeface="+mn-cs"/>
            </a:endParaRPr>
          </a:p>
          <a:p>
            <a:pPr>
              <a:lnSpc>
                <a:spcPct val="86000"/>
              </a:lnSpc>
              <a:defRPr/>
            </a:pPr>
            <a:r>
              <a:rPr lang="en-GB" sz="1400" dirty="0">
                <a:solidFill>
                  <a:srgbClr val="000000"/>
                </a:solidFill>
                <a:latin typeface="Arial" charset="0"/>
                <a:ea typeface="+mn-ea"/>
                <a:cs typeface="+mn-cs"/>
              </a:rPr>
              <a:t>“Claims likely to exceed the policy deductibles shall be notified </a:t>
            </a:r>
            <a:r>
              <a:rPr lang="en-GB" sz="1400" u="sng" dirty="0">
                <a:solidFill>
                  <a:srgbClr val="000000"/>
                </a:solidFill>
                <a:latin typeface="Arial" charset="0"/>
                <a:ea typeface="+mn-ea"/>
                <a:cs typeface="+mn-cs"/>
              </a:rPr>
              <a:t>as soon as practicable but within 30 days after the occurrence</a:t>
            </a:r>
            <a:r>
              <a:rPr lang="en-GB" sz="1400" dirty="0">
                <a:solidFill>
                  <a:srgbClr val="000000"/>
                </a:solidFill>
                <a:latin typeface="Arial" charset="0"/>
                <a:ea typeface="+mn-ea"/>
                <a:cs typeface="+mn-cs"/>
              </a:rPr>
              <a:t>…”</a:t>
            </a:r>
          </a:p>
          <a:p>
            <a:pPr>
              <a:lnSpc>
                <a:spcPct val="86000"/>
              </a:lnSpc>
              <a:defRPr/>
            </a:pPr>
            <a:endParaRPr lang="en-GB" dirty="0">
              <a:solidFill>
                <a:srgbClr val="000000"/>
              </a:solidFill>
              <a:latin typeface="Arial" charset="0"/>
              <a:ea typeface="+mn-ea"/>
              <a:cs typeface="+mn-cs"/>
            </a:endParaRPr>
          </a:p>
          <a:p>
            <a:pPr marL="342900" indent="-342900">
              <a:lnSpc>
                <a:spcPct val="86000"/>
              </a:lnSpc>
              <a:buFont typeface="Arial" panose="020B0604020202020204" pitchFamily="34" charset="0"/>
              <a:buChar char="•"/>
              <a:defRPr/>
            </a:pPr>
            <a:endParaRPr lang="en-GB" dirty="0">
              <a:solidFill>
                <a:srgbClr val="000000"/>
              </a:solidFill>
              <a:latin typeface="Arial" charset="0"/>
              <a:ea typeface="+mn-ea"/>
              <a:cs typeface="+mn-cs"/>
            </a:endParaRPr>
          </a:p>
          <a:p>
            <a:pPr marL="342900" indent="-342900">
              <a:lnSpc>
                <a:spcPct val="86000"/>
              </a:lnSpc>
              <a:buFont typeface="Arial" panose="020B0604020202020204" pitchFamily="34" charset="0"/>
              <a:buChar char="•"/>
              <a:defRPr/>
            </a:pPr>
            <a:r>
              <a:rPr lang="en-GB" dirty="0">
                <a:solidFill>
                  <a:srgbClr val="000000"/>
                </a:solidFill>
                <a:latin typeface="Arial" charset="0"/>
                <a:ea typeface="+mn-ea"/>
                <a:cs typeface="+mn-cs"/>
              </a:rPr>
              <a:t>If in doubt, notify the loss</a:t>
            </a:r>
          </a:p>
          <a:p>
            <a:pPr>
              <a:lnSpc>
                <a:spcPct val="86000"/>
              </a:lnSpc>
              <a:defRPr/>
            </a:pPr>
            <a:endParaRPr lang="en-GB" dirty="0">
              <a:solidFill>
                <a:srgbClr val="000000"/>
              </a:solidFill>
              <a:latin typeface="Arial"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withEffect">
                                  <p:stCondLst>
                                    <p:cond delay="0"/>
                                  </p:stCondLst>
                                  <p:childTnLst>
                                    <p:set>
                                      <p:cBhvr>
                                        <p:cTn id="6" dur="1" fill="hold">
                                          <p:stCondLst>
                                            <p:cond delay="0"/>
                                          </p:stCondLst>
                                        </p:cTn>
                                        <p:tgtEl>
                                          <p:spTgt spid="795650"/>
                                        </p:tgtEl>
                                        <p:attrNameLst>
                                          <p:attrName>style.visibility</p:attrName>
                                        </p:attrNameLst>
                                      </p:cBhvr>
                                      <p:to>
                                        <p:strVal val="visible"/>
                                      </p:to>
                                    </p:set>
                                    <p:anim calcmode="lin" valueType="num">
                                      <p:cBhvr additive="base">
                                        <p:cTn id="7" dur="1000" fill="hold"/>
                                        <p:tgtEl>
                                          <p:spTgt spid="795650"/>
                                        </p:tgtEl>
                                        <p:attrNameLst>
                                          <p:attrName>ppt_x</p:attrName>
                                        </p:attrNameLst>
                                      </p:cBhvr>
                                      <p:tavLst>
                                        <p:tav tm="0">
                                          <p:val>
                                            <p:strVal val="#ppt_x"/>
                                          </p:val>
                                        </p:tav>
                                        <p:tav tm="100000">
                                          <p:val>
                                            <p:strVal val="#ppt_x"/>
                                          </p:val>
                                        </p:tav>
                                      </p:tavLst>
                                    </p:anim>
                                    <p:anim calcmode="lin" valueType="num">
                                      <p:cBhvr additive="base">
                                        <p:cTn id="8" dur="1000" fill="hold"/>
                                        <p:tgtEl>
                                          <p:spTgt spid="795650"/>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795656"/>
                                        </p:tgtEl>
                                        <p:attrNameLst>
                                          <p:attrName>style.visibility</p:attrName>
                                        </p:attrNameLst>
                                      </p:cBhvr>
                                      <p:to>
                                        <p:strVal val="visible"/>
                                      </p:to>
                                    </p:set>
                                    <p:anim calcmode="lin" valueType="num">
                                      <p:cBhvr additive="base">
                                        <p:cTn id="11" dur="1000" fill="hold"/>
                                        <p:tgtEl>
                                          <p:spTgt spid="795656"/>
                                        </p:tgtEl>
                                        <p:attrNameLst>
                                          <p:attrName>ppt_x</p:attrName>
                                        </p:attrNameLst>
                                      </p:cBhvr>
                                      <p:tavLst>
                                        <p:tav tm="0">
                                          <p:val>
                                            <p:strVal val="1+#ppt_w/2"/>
                                          </p:val>
                                        </p:tav>
                                        <p:tav tm="100000">
                                          <p:val>
                                            <p:strVal val="#ppt_x"/>
                                          </p:val>
                                        </p:tav>
                                      </p:tavLst>
                                    </p:anim>
                                    <p:anim calcmode="lin" valueType="num">
                                      <p:cBhvr additive="base">
                                        <p:cTn id="12" dur="1000" fill="hold"/>
                                        <p:tgtEl>
                                          <p:spTgt spid="795656"/>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795666"/>
                                        </p:tgtEl>
                                        <p:attrNameLst>
                                          <p:attrName>style.visibility</p:attrName>
                                        </p:attrNameLst>
                                      </p:cBhvr>
                                      <p:to>
                                        <p:strVal val="visible"/>
                                      </p:to>
                                    </p:set>
                                    <p:anim calcmode="lin" valueType="num">
                                      <p:cBhvr additive="base">
                                        <p:cTn id="17" dur="1000" fill="hold"/>
                                        <p:tgtEl>
                                          <p:spTgt spid="795666"/>
                                        </p:tgtEl>
                                        <p:attrNameLst>
                                          <p:attrName>ppt_x</p:attrName>
                                        </p:attrNameLst>
                                      </p:cBhvr>
                                      <p:tavLst>
                                        <p:tav tm="0">
                                          <p:val>
                                            <p:strVal val="#ppt_x"/>
                                          </p:val>
                                        </p:tav>
                                        <p:tav tm="100000">
                                          <p:val>
                                            <p:strVal val="#ppt_x"/>
                                          </p:val>
                                        </p:tav>
                                      </p:tavLst>
                                    </p:anim>
                                    <p:anim calcmode="lin" valueType="num">
                                      <p:cBhvr additive="base">
                                        <p:cTn id="18" dur="1000" fill="hold"/>
                                        <p:tgtEl>
                                          <p:spTgt spid="795666"/>
                                        </p:tgtEl>
                                        <p:attrNameLst>
                                          <p:attrName>ppt_y</p:attrName>
                                        </p:attrNameLst>
                                      </p:cBhvr>
                                      <p:tavLst>
                                        <p:tav tm="0">
                                          <p:val>
                                            <p:strVal val="0-#ppt_h/2"/>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795651"/>
                                        </p:tgtEl>
                                        <p:attrNameLst>
                                          <p:attrName>style.visibility</p:attrName>
                                        </p:attrNameLst>
                                      </p:cBhvr>
                                      <p:to>
                                        <p:strVal val="visible"/>
                                      </p:to>
                                    </p:set>
                                    <p:anim calcmode="lin" valueType="num">
                                      <p:cBhvr additive="base">
                                        <p:cTn id="21" dur="1000" fill="hold"/>
                                        <p:tgtEl>
                                          <p:spTgt spid="795651"/>
                                        </p:tgtEl>
                                        <p:attrNameLst>
                                          <p:attrName>ppt_x</p:attrName>
                                        </p:attrNameLst>
                                      </p:cBhvr>
                                      <p:tavLst>
                                        <p:tav tm="0">
                                          <p:val>
                                            <p:strVal val="1+#ppt_w/2"/>
                                          </p:val>
                                        </p:tav>
                                        <p:tav tm="100000">
                                          <p:val>
                                            <p:strVal val="#ppt_x"/>
                                          </p:val>
                                        </p:tav>
                                      </p:tavLst>
                                    </p:anim>
                                    <p:anim calcmode="lin" valueType="num">
                                      <p:cBhvr additive="base">
                                        <p:cTn id="22" dur="1000" fill="hold"/>
                                        <p:tgtEl>
                                          <p:spTgt spid="795651"/>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1000"/>
                            </p:stCondLst>
                            <p:childTnLst>
                              <p:par>
                                <p:cTn id="24" presetID="1"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5650" grpId="0"/>
      <p:bldP spid="795651" grpId="0" animBg="1"/>
      <p:bldP spid="795666" grpId="0" animBg="1"/>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0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0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0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10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104.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ThumbNailFile&gt;C:\Documents and Settings\ukbedtst01\Local Settings\Application Data\MMC\ILM\Recent\T0D1000071.jpg&lt;/ThumbNailFile&gt;&#10;  &lt;Usage&gt;PowerPointTitle&lt;/Usage&gt;&#10;  &lt;PaletteName&gt;Sapphire&lt;/PaletteName&gt;&#10;  &lt;Design&gt;&#10;    &lt;FocalNumber&gt;3&lt;/FocalNumber&gt;&#10;    &lt;Facets&gt;&#10;      &lt;SideOfTick&gt;Left&lt;/SideOfTick&gt;&#10;      &lt;TickPosition&gt;&#10;        &lt;X&gt;0&lt;/X&gt;&#10;        &lt;Y&gt;3&lt;/Y&gt;&#10;      &lt;/TickPosition&gt;&#10;      &lt;EndTickPosition&gt;&#10;        &lt;X&gt;0&lt;/X&gt;&#10;        &lt;Y&gt;0&lt;/Y&gt;&#10;      &lt;/EndTickPosition&gt;&#10;      &lt;FacetNumber&gt;0&lt;/FacetNumber&gt;&#10;      &lt;Brightness&gt;0&lt;/Brightness&gt;&#10;      &lt;Colour&gt;#A6E2EF&lt;/Colour&gt;&#10;      &lt;ColourNumber&gt;3&lt;/ColourNumber&gt;&#10;    &lt;/Facets&gt;&#10;    &lt;Facets&gt;&#10;      &lt;SideOfTick&gt;Right&lt;/SideOfTick&gt;&#10;      &lt;TickPosition&gt;&#10;        &lt;X&gt;21&lt;/X&gt;&#10;        &lt;Y&gt;0&lt;/Y&gt;&#10;      &lt;/TickPosition&gt;&#10;      &lt;EndTickPosition&gt;&#10;        &lt;X&gt;0&lt;/X&gt;&#10;        &lt;Y&gt;0&lt;/Y&gt;&#10;      &lt;/EndTickPosition&gt;&#10;      &lt;FacetNumber&gt;4&lt;/FacetNumber&gt;&#10;      &lt;Brightness&gt;0&lt;/Brightness&gt;&#10;      &lt;Colour /&gt;&#10;      &lt;ColourNumber&gt;-1&lt;/ColourNumber&gt;&#10;    &lt;/Facets&gt;&#10;    &lt;Facets&gt;&#10;      &lt;SideOfTick&gt;Left&lt;/SideOfTick&gt;&#10;      &lt;TickPosition&gt;&#10;        &lt;X&gt;0&lt;/X&gt;&#10;        &lt;Y&gt;7&lt;/Y&gt;&#10;      &lt;/TickPosition&gt;&#10;      &lt;EndTickPosition&gt;&#10;        &lt;X&gt;0&lt;/X&gt;&#10;        &lt;Y&gt;0&lt;/Y&gt;&#10;      &lt;/EndTickPosition&gt;&#10;      &lt;FacetNumber&gt;1&lt;/FacetNumber&gt;&#10;      &lt;Brightness&gt;0&lt;/Brightness&gt;&#10;      &lt;Colour&gt;#006D9E&lt;/Colour&gt;&#10;      &lt;ColourNumber&gt;1&lt;/ColourNumber&gt;&#10;    &lt;/Facets&gt;&#10;    &lt;Facets&gt;&#10;      &lt;SideOfTick&gt;Bottom&lt;/SideOfTick&gt;&#10;      &lt;TickPosition&gt;&#10;        &lt;X&gt;16&lt;/X&gt;&#10;        &lt;Y&gt;10&lt;/Y&gt;&#10;      &lt;/TickPosition&gt;&#10;      &lt;EndTickPosition&gt;&#10;        &lt;X&gt;0&lt;/X&gt;&#10;        &lt;Y&gt;0&lt;/Y&gt;&#10;      &lt;/EndTickPosition&gt;&#10;      &lt;FacetNumber&gt;2&lt;/FacetNumber&gt;&#10;      &lt;Brightness&gt;0&lt;/Brightness&gt;&#10;      &lt;Colour&gt;#002C77&lt;/Colour&gt;&#10;      &lt;ColourNumber&gt;0&lt;/ColourNumber&gt;&#10;    &lt;/Facets&gt;&#10;    &lt;Facets&gt;&#10;      &lt;SideOfTick&gt;Right&lt;/SideOfTick&gt;&#10;      &lt;TickPosition&gt;&#10;        &lt;X&gt;21&lt;/X&gt;&#10;        &lt;Y&gt;7&lt;/Y&gt;&#10;      &lt;/TickPosition&gt;&#10;      &lt;EndTickPosition&gt;&#10;        &lt;X&gt;0&lt;/X&gt;&#10;        &lt;Y&gt;0&lt;/Y&gt;&#10;      &lt;/EndTickPosition&gt;&#10;      &lt;FacetNumber&gt;3&lt;/FacetNumber&gt;&#10;      &lt;Brightness&gt;0&lt;/Brightness&gt;&#10;      &lt;Colour&gt;#00A8C8&lt;/Colour&gt;&#10;      &lt;ColourNumber&gt;2&lt;/ColourNumber&gt;&#10;    &lt;/Facets&gt;&#10;    &lt;SectionColour&gt;#002C77&lt;/SectionColour&gt;&#10;    &lt;SectionColourNumber&gt;0&lt;/SectionColourNumber&gt;&#10;    &lt;SectionBrightness&gt;0&lt;/SectionBrightness&gt;&#10;  &lt;/Design&gt;&#10;&lt;/ImageControl&gt;"/>
  <p:tag name="MMC_PRESENTATIONTYPE" val="2"/>
</p:tagLst>
</file>

<file path=ppt/tags/tag10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0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0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0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0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1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1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1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1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1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1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1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1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1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1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2.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2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2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2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2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2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2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2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2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2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12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13.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3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3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3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13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134.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ThumbNailFile&gt;C:\Documents and Settings\ukbedtst01\Local Settings\Application Data\MMC\ILM\Recent\T0D1000071.jpg&lt;/ThumbNailFile&gt;&#10;  &lt;Usage&gt;PowerPointTitle&lt;/Usage&gt;&#10;  &lt;PaletteName&gt;Sapphire&lt;/PaletteName&gt;&#10;  &lt;Design&gt;&#10;    &lt;FocalNumber&gt;3&lt;/FocalNumber&gt;&#10;    &lt;Facets&gt;&#10;      &lt;SideOfTick&gt;Left&lt;/SideOfTick&gt;&#10;      &lt;TickPosition&gt;&#10;        &lt;X&gt;0&lt;/X&gt;&#10;        &lt;Y&gt;3&lt;/Y&gt;&#10;      &lt;/TickPosition&gt;&#10;      &lt;EndTickPosition&gt;&#10;        &lt;X&gt;0&lt;/X&gt;&#10;        &lt;Y&gt;0&lt;/Y&gt;&#10;      &lt;/EndTickPosition&gt;&#10;      &lt;FacetNumber&gt;0&lt;/FacetNumber&gt;&#10;      &lt;Brightness&gt;0&lt;/Brightness&gt;&#10;      &lt;Colour&gt;#A6E2EF&lt;/Colour&gt;&#10;      &lt;ColourNumber&gt;3&lt;/ColourNumber&gt;&#10;    &lt;/Facets&gt;&#10;    &lt;Facets&gt;&#10;      &lt;SideOfTick&gt;Right&lt;/SideOfTick&gt;&#10;      &lt;TickPosition&gt;&#10;        &lt;X&gt;21&lt;/X&gt;&#10;        &lt;Y&gt;0&lt;/Y&gt;&#10;      &lt;/TickPosition&gt;&#10;      &lt;EndTickPosition&gt;&#10;        &lt;X&gt;0&lt;/X&gt;&#10;        &lt;Y&gt;0&lt;/Y&gt;&#10;      &lt;/EndTickPosition&gt;&#10;      &lt;FacetNumber&gt;4&lt;/FacetNumber&gt;&#10;      &lt;Brightness&gt;0&lt;/Brightness&gt;&#10;      &lt;Colour /&gt;&#10;      &lt;ColourNumber&gt;-1&lt;/ColourNumber&gt;&#10;    &lt;/Facets&gt;&#10;    &lt;Facets&gt;&#10;      &lt;SideOfTick&gt;Left&lt;/SideOfTick&gt;&#10;      &lt;TickPosition&gt;&#10;        &lt;X&gt;0&lt;/X&gt;&#10;        &lt;Y&gt;7&lt;/Y&gt;&#10;      &lt;/TickPosition&gt;&#10;      &lt;EndTickPosition&gt;&#10;        &lt;X&gt;0&lt;/X&gt;&#10;        &lt;Y&gt;0&lt;/Y&gt;&#10;      &lt;/EndTickPosition&gt;&#10;      &lt;FacetNumber&gt;1&lt;/FacetNumber&gt;&#10;      &lt;Brightness&gt;0&lt;/Brightness&gt;&#10;      &lt;Colour&gt;#006D9E&lt;/Colour&gt;&#10;      &lt;ColourNumber&gt;1&lt;/ColourNumber&gt;&#10;    &lt;/Facets&gt;&#10;    &lt;Facets&gt;&#10;      &lt;SideOfTick&gt;Bottom&lt;/SideOfTick&gt;&#10;      &lt;TickPosition&gt;&#10;        &lt;X&gt;16&lt;/X&gt;&#10;        &lt;Y&gt;10&lt;/Y&gt;&#10;      &lt;/TickPosition&gt;&#10;      &lt;EndTickPosition&gt;&#10;        &lt;X&gt;0&lt;/X&gt;&#10;        &lt;Y&gt;0&lt;/Y&gt;&#10;      &lt;/EndTickPosition&gt;&#10;      &lt;FacetNumber&gt;2&lt;/FacetNumber&gt;&#10;      &lt;Brightness&gt;0&lt;/Brightness&gt;&#10;      &lt;Colour&gt;#002C77&lt;/Colour&gt;&#10;      &lt;ColourNumber&gt;0&lt;/ColourNumber&gt;&#10;    &lt;/Facets&gt;&#10;    &lt;Facets&gt;&#10;      &lt;SideOfTick&gt;Right&lt;/SideOfTick&gt;&#10;      &lt;TickPosition&gt;&#10;        &lt;X&gt;21&lt;/X&gt;&#10;        &lt;Y&gt;7&lt;/Y&gt;&#10;      &lt;/TickPosition&gt;&#10;      &lt;EndTickPosition&gt;&#10;        &lt;X&gt;0&lt;/X&gt;&#10;        &lt;Y&gt;0&lt;/Y&gt;&#10;      &lt;/EndTickPosition&gt;&#10;      &lt;FacetNumber&gt;3&lt;/FacetNumber&gt;&#10;      &lt;Brightness&gt;0&lt;/Brightness&gt;&#10;      &lt;Colour&gt;#00A8C8&lt;/Colour&gt;&#10;      &lt;ColourNumber&gt;2&lt;/ColourNumber&gt;&#10;    &lt;/Facets&gt;&#10;    &lt;SectionColour&gt;#002C77&lt;/SectionColour&gt;&#10;    &lt;SectionColourNumber&gt;0&lt;/SectionColourNumber&gt;&#10;    &lt;SectionBrightness&gt;0&lt;/SectionBrightness&gt;&#10;  &lt;/Design&gt;&#10;&lt;/ImageControl&gt;"/>
  <p:tag name="MMC_PRESENTATIONTYPE" val="2"/>
</p:tagLst>
</file>

<file path=ppt/tags/tag13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3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3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3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3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4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4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4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4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4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4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4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4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4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4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5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5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5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5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5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5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5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5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5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15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16.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6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6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62.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163.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ThumbNailFile&gt;D:\Documents and Settings\e-Working-4\Local Settings\Application Data\MMC\ILM\Recent\T0D1000003.jpg&lt;/ThumbNailFile&gt;&#10;  &lt;Usage&gt;PowerPointTitle&lt;/Usage&gt;&#10;  &lt;PaletteName&gt;Sapphire&lt;/PaletteName&gt;&#10;  &lt;Design&gt;&#10;    &lt;FocalNumber&gt;1&lt;/FocalNumber&gt;&#10;    &lt;Facets&gt;&#10;      &lt;SideOfTick&gt;Left&lt;/SideOfTick&gt;&#10;      &lt;TickPosition&gt;&#10;        &lt;X&gt;0&lt;/X&gt;&#10;        &lt;Y&gt;1&lt;/Y&gt;&#10;      &lt;/TickPosition&gt;&#10;      &lt;EndTickPosition&gt;&#10;        &lt;X&gt;0&lt;/X&gt;&#10;        &lt;Y&gt;0&lt;/Y&gt;&#10;      &lt;/EndTickPosition&gt;&#10;      &lt;FacetNumber&gt;0&lt;/FacetNumber&gt;&#10;      &lt;Brightness&gt;0&lt;/Brightness&gt;&#10;      &lt;Colour&gt;#A6E2EF&lt;/Colour&gt;&#10;      &lt;ColourNumber&gt;3&lt;/ColourNumber&gt;&#10;    &lt;/Facets&gt;&#10;    &lt;Facets&gt;&#10;      &lt;SideOfTick&gt;Bottom&lt;/SideOfTick&gt;&#10;      &lt;TickPosition&gt;&#10;        &lt;X&gt;1&lt;/X&gt;&#10;        &lt;Y&gt;10&lt;/Y&gt;&#10;      &lt;/TickPosition&gt;&#10;      &lt;EndTickPosition&gt;&#10;        &lt;X&gt;0&lt;/X&gt;&#10;        &lt;Y&gt;0&lt;/Y&gt;&#10;      &lt;/EndTickPosition&gt;&#10;      &lt;FacetNumber&gt;1&lt;/FacetNumber&gt;&#10;      &lt;Brightness&gt;0&lt;/Brightness&gt;&#10;      &lt;Colour&gt;#00A8C8&lt;/Colour&gt;&#10;      &lt;ColourNumber&gt;2&lt;/ColourNumber&gt;&#10;    &lt;/Facets&gt;&#10;    &lt;Facets&gt;&#10;      &lt;SideOfTick&gt;Bottom&lt;/SideOfTick&gt;&#10;      &lt;TickPosition&gt;&#10;        &lt;X&gt;19&lt;/X&gt;&#10;        &lt;Y&gt;10&lt;/Y&gt;&#10;      &lt;/TickPosition&gt;&#10;      &lt;EndTickPosition&gt;&#10;        &lt;X&gt;0&lt;/X&gt;&#10;        &lt;Y&gt;0&lt;/Y&gt;&#10;      &lt;/EndTickPosition&gt;&#10;      &lt;FacetNumber&gt;2&lt;/FacetNumber&gt;&#10;      &lt;Brightness&gt;0&lt;/Brightness&gt;&#10;      &lt;Colour&gt;#002C77&lt;/Colour&gt;&#10;      &lt;ColourNumber&gt;0&lt;/ColourNumber&gt;&#10;    &lt;/Facets&gt;&#10;    &lt;Facets&gt;&#10;      &lt;SideOfTick&gt;Right&lt;/SideOfTick&gt;&#10;      &lt;TickPosition&gt;&#10;        &lt;X&gt;21&lt;/X&gt;&#10;        &lt;Y&gt;4&lt;/Y&gt;&#10;      &lt;/TickPosition&gt;&#10;      &lt;EndTickPosition&gt;&#10;        &lt;X&gt;0&lt;/X&gt;&#10;        &lt;Y&gt;0&lt;/Y&gt;&#10;      &lt;/EndTickPosition&gt;&#10;      &lt;FacetNumber&gt;3&lt;/FacetNumber&gt;&#10;      &lt;Brightness&gt;0&lt;/Brightness&gt;&#10;      &lt;Colour&gt;#002C77&lt;/Colour&gt;&#10;      &lt;ColourNumber&gt;0&lt;/ColourNumber&gt;&#10;    &lt;/Facets&gt;&#10;    &lt;SectionColour /&gt;&#10;    &lt;SectionColourNumber&gt;0&lt;/SectionColourNumber&gt;&#10;    &lt;SectionBrightness&gt;0&lt;/SectionBrightness&gt;&#10;  &lt;/Design&gt;&#10;&lt;/ImageControl&gt;"/>
  <p:tag name="MMC_PRESENTATIONTYPE" val="2"/>
</p:tagLst>
</file>

<file path=ppt/tags/tag164.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65.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166.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16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6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6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1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70.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171.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ImageFile&gt;M1000001.jpg&lt;/ImageFile&gt;&#10;  &lt;ThumbNailFile&gt;D:\Documents and Settings\e-Working-4\Local Settings\Application Data\MMC\ILM\Recent\T0D1000002.jpg&lt;/ThumbNailFile&gt;&#10;  &lt;Usage&gt;PowerPointTitle&lt;/Usage&gt;&#10;  &lt;PaletteName&gt;Sapphire&lt;/PaletteName&gt;&#10;  &lt;Design&gt;&#10;    &lt;FocalNumber&gt;1&lt;/FocalNumber&gt;&#10;    &lt;Facets&gt;&#10;      &lt;SideOfTick&gt;Left&lt;/SideOfTick&gt;&#10;      &lt;TickPosition&gt;&#10;        &lt;X&gt;0&lt;/X&gt;&#10;        &lt;Y&gt;2&lt;/Y&gt;&#10;      &lt;/TickPosition&gt;&#10;      &lt;EndTickPosition&gt;&#10;        &lt;X&gt;0&lt;/X&gt;&#10;        &lt;Y&gt;0&lt;/Y&gt;&#10;      &lt;/EndTickPosition&gt;&#10;      &lt;FacetNumber&gt;0&lt;/FacetNumber&gt;&#10;      &lt;Brightness&gt;0&lt;/Brightness&gt;&#10;      &lt;Colour&gt;#006D9E&lt;/Colour&gt;&#10;      &lt;ColourNumber&gt;1&lt;/ColourNumber&gt;&#10;    &lt;/Facets&gt;&#10;    &lt;Facets&gt;&#10;      &lt;SideOfTick&gt;Left&lt;/SideOfTick&gt;&#10;      &lt;TickPosition&gt;&#10;        &lt;X&gt;0&lt;/X&gt;&#10;        &lt;Y&gt;4&lt;/Y&gt;&#10;      &lt;/TickPosition&gt;&#10;      &lt;EndTickPosition&gt;&#10;        &lt;X&gt;0&lt;/X&gt;&#10;        &lt;Y&gt;0&lt;/Y&gt;&#10;      &lt;/EndTickPosition&gt;&#10;      &lt;FacetNumber&gt;1&lt;/FacetNumber&gt;&#10;      &lt;Brightness&gt;0&lt;/Brightness&gt;&#10;      &lt;Colour&gt;#00A8C8&lt;/Colour&gt;&#10;      &lt;ColourNumber&gt;2&lt;/ColourNumber&gt;&#10;    &lt;/Facets&gt;&#10;    &lt;Facets&gt;&#10;      &lt;SideOfTick&gt;Left&lt;/SideOfTick&gt;&#10;      &lt;TickPosition&gt;&#10;        &lt;X&gt;0&lt;/X&gt;&#10;        &lt;Y&gt;7&lt;/Y&gt;&#10;      &lt;/TickPosition&gt;&#10;      &lt;EndTickPosition&gt;&#10;        &lt;X&gt;0&lt;/X&gt;&#10;        &lt;Y&gt;0&lt;/Y&gt;&#10;      &lt;/EndTickPosition&gt;&#10;      &lt;FacetNumber&gt;2&lt;/FacetNumber&gt;&#10;      &lt;Brightness&gt;0&lt;/Brightness&gt;&#10;      &lt;Colour&gt;#002C77&lt;/Colour&gt;&#10;      &lt;ColourNumber&gt;0&lt;/ColourNumber&gt;&#10;    &lt;/Facets&gt;&#10;    &lt;Facets&gt;&#10;      &lt;SideOfTick&gt;Bottom&lt;/SideOfTick&gt;&#10;      &lt;TickPosition&gt;&#10;        &lt;X&gt;18&lt;/X&gt;&#10;        &lt;Y&gt;10&lt;/Y&gt;&#10;      &lt;/TickPosition&gt;&#10;      &lt;EndTickPosition&gt;&#10;        &lt;X&gt;0&lt;/X&gt;&#10;        &lt;Y&gt;0&lt;/Y&gt;&#10;      &lt;/EndTickPosition&gt;&#10;      &lt;FacetNumber&gt;3&lt;/FacetNumber&gt;&#10;      &lt;Brightness&gt;0&lt;/Brightness&gt;&#10;      &lt;Colour&gt;#006D9E&lt;/Colour&gt;&#10;      &lt;ColourNumber&gt;1&lt;/ColourNumber&gt;&#10;    &lt;/Facets&gt;&#10;    &lt;Facets&gt;&#10;      &lt;SideOfTick&gt;Right&lt;/SideOfTick&gt;&#10;      &lt;TickPosition&gt;&#10;        &lt;X&gt;21&lt;/X&gt;&#10;        &lt;Y&gt;4&lt;/Y&gt;&#10;      &lt;/TickPosition&gt;&#10;      &lt;EndTickPosition&gt;&#10;        &lt;X&gt;0&lt;/X&gt;&#10;        &lt;Y&gt;0&lt;/Y&gt;&#10;      &lt;/EndTickPosition&gt;&#10;      &lt;FacetNumber&gt;4&lt;/FacetNumber&gt;&#10;      &lt;Brightness&gt;0&lt;/Brightness&gt;&#10;      &lt;Colour&gt;#A6E2EF&lt;/Colour&gt;&#10;      &lt;ColourNumber&gt;3&lt;/ColourNumber&gt;&#10;    &lt;/Facets&gt;&#10;    &lt;Facets&gt;&#10;      &lt;SideOfTick&gt;Right&lt;/SideOfTick&gt;&#10;      &lt;TickPosition&gt;&#10;        &lt;X&gt;21&lt;/X&gt;&#10;        &lt;Y&gt;2&lt;/Y&gt;&#10;      &lt;/TickPosition&gt;&#10;      &lt;EndTickPosition&gt;&#10;        &lt;X&gt;0&lt;/X&gt;&#10;        &lt;Y&gt;0&lt;/Y&gt;&#10;      &lt;/EndTickPosition&gt;&#10;      &lt;FacetNumber&gt;5&lt;/FacetNumber&gt;&#10;      &lt;Brightness&gt;0&lt;/Brightness&gt;&#10;      &lt;Colour&gt;#00A8C8&lt;/Colour&gt;&#10;      &lt;ColourNumber&gt;2&lt;/ColourNumber&gt;&#10;    &lt;/Facets&gt;&#10;    &lt;Facets&gt;&#10;      &lt;SideOfTick&gt;Right&lt;/SideOfTick&gt;&#10;      &lt;TickPosition&gt;&#10;        &lt;X&gt;21&lt;/X&gt;&#10;        &lt;Y&gt;1&lt;/Y&gt;&#10;      &lt;/TickPosition&gt;&#10;      &lt;EndTickPosition&gt;&#10;        &lt;X&gt;0&lt;/X&gt;&#10;        &lt;Y&gt;0&lt;/Y&gt;&#10;      &lt;/EndTickPosition&gt;&#10;      &lt;FacetNumber&gt;6&lt;/FacetNumber&gt;&#10;      &lt;Brightness&gt;0&lt;/Brightness&gt;&#10;      &lt;Colour&gt;#002C77&lt;/Colour&gt;&#10;      &lt;ColourNumber&gt;0&lt;/ColourNumber&gt;&#10;    &lt;/Facets&gt;&#10;    &lt;SectionColour /&gt;&#10;    &lt;SectionColourNumber&gt;0&lt;/SectionColourNumber&gt;&#10;    &lt;SectionBrightness&gt;0&lt;/SectionBrightness&gt;&#10;  &lt;/Design&gt;&#10;&lt;/ImageControl&gt;"/>
  <p:tag name="MMC_PRESENTATIONTYPE" val="3"/>
</p:tagLst>
</file>

<file path=ppt/tags/tag172.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73.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7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7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76.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7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7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7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8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8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82.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83.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8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8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86.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8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8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8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9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9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9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9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194.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19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19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19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198.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19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2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0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0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0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0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0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0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0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0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0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0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1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1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1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1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1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1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1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1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21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21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22.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2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2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2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22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224.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ThumbNailFile&gt;C:\Users\U1088315\Local Settings\Application Data\MMC\Office Automation\Cache\T0D1000030.jpg&lt;/ThumbNailFile&gt;&#10;  &lt;Usage&gt;PowerPointTitle&lt;/Usage&gt;&#10;  &lt;PaletteName&gt;Sapphire&lt;/PaletteName&gt;&#10;  &lt;Design&gt;&#10;    &lt;FocalNumber&gt;2&lt;/FocalNumber&gt;&#10;    &lt;Facets&gt;&#10;      &lt;SideOfTick&gt;Left&lt;/SideOfTick&gt;&#10;      &lt;TickPosition&gt;&#10;        &lt;X&gt;0&lt;/X&gt;&#10;        &lt;Y&gt;2&lt;/Y&gt;&#10;      &lt;/TickPosition&gt;&#10;      &lt;EndTickPosition&gt;&#10;        &lt;X&gt;0&lt;/X&gt;&#10;        &lt;Y&gt;0&lt;/Y&gt;&#10;      &lt;/EndTickPosition&gt;&#10;      &lt;FacetNumber&gt;0&lt;/FacetNumber&gt;&#10;      &lt;Brightness&gt;0&lt;/Brightness&gt;&#10;      &lt;Colour&gt;#002C77&lt;/Colour&gt;&#10;      &lt;ColourNumber&gt;0&lt;/ColourNumber&gt;&#10;    &lt;/Facets&gt;&#10;    &lt;Facets&gt;&#10;      &lt;SideOfTick&gt;Left&lt;/SideOfTick&gt;&#10;      &lt;TickPosition&gt;&#10;        &lt;X&gt;0&lt;/X&gt;&#10;        &lt;Y&gt;7&lt;/Y&gt;&#10;      &lt;/TickPosition&gt;&#10;      &lt;EndTickPosition&gt;&#10;        &lt;X&gt;0&lt;/X&gt;&#10;        &lt;Y&gt;0&lt;/Y&gt;&#10;      &lt;/EndTickPosition&gt;&#10;      &lt;FacetNumber&gt;1&lt;/FacetNumber&gt;&#10;      &lt;Brightness&gt;0&lt;/Brightness&gt;&#10;      &lt;Colour&gt;#00A8C8&lt;/Colour&gt;&#10;      &lt;ColourNumber&gt;2&lt;/ColourNumber&gt;&#10;    &lt;/Facets&gt;&#10;    &lt;Facets&gt;&#10;      &lt;SideOfTick&gt;Bottom&lt;/SideOfTick&gt;&#10;      &lt;TickPosition&gt;&#10;        &lt;X&gt;13&lt;/X&gt;&#10;        &lt;Y&gt;10&lt;/Y&gt;&#10;      &lt;/TickPosition&gt;&#10;      &lt;EndTickPosition&gt;&#10;        &lt;X&gt;0&lt;/X&gt;&#10;        &lt;Y&gt;0&lt;/Y&gt;&#10;      &lt;/EndTickPosition&gt;&#10;      &lt;FacetNumber&gt;2&lt;/FacetNumber&gt;&#10;      &lt;Brightness&gt;0&lt;/Brightness&gt;&#10;      &lt;Colour&gt;#006D9E&lt;/Colour&gt;&#10;      &lt;ColourNumber&gt;1&lt;/ColourNumber&gt;&#10;    &lt;/Facets&gt;&#10;    &lt;Facets&gt;&#10;      &lt;SideOfTick&gt;Bottom&lt;/SideOfTick&gt;&#10;      &lt;TickPosition&gt;&#10;        &lt;X&gt;20&lt;/X&gt;&#10;        &lt;Y&gt;10&lt;/Y&gt;&#10;      &lt;/TickPosition&gt;&#10;      &lt;EndTickPosition&gt;&#10;        &lt;X&gt;0&lt;/X&gt;&#10;        &lt;Y&gt;0&lt;/Y&gt;&#10;      &lt;/EndTickPosition&gt;&#10;      &lt;FacetNumber&gt;3&lt;/FacetNumber&gt;&#10;      &lt;Brightness&gt;0&lt;/Brightness&gt;&#10;      &lt;Colour&gt;#A6E2EF&lt;/Colour&gt;&#10;      &lt;ColourNumber&gt;3&lt;/ColourNumber&gt;&#10;    &lt;/Facets&gt;&#10;    &lt;Facets&gt;&#10;      &lt;SideOfTick&gt;RightTop&lt;/SideOfTick&gt;&#10;      &lt;TickPosition&gt;&#10;        &lt;X&gt;21&lt;/X&gt;&#10;        &lt;Y&gt;0&lt;/Y&gt;&#10;      &lt;/TickPosition&gt;&#10;      &lt;EndTickPosition&gt;&#10;        &lt;X&gt;0&lt;/X&gt;&#10;        &lt;Y&gt;0&lt;/Y&gt;&#10;      &lt;/EndTickPosition&gt;&#10;      &lt;FacetNumber&gt;4&lt;/FacetNumber&gt;&#10;      &lt;Brightness&gt;0&lt;/Brightness&gt;&#10;      &lt;Colour /&gt;&#10;      &lt;ColourNumber&gt;-1&lt;/ColourNumber&gt;&#10;    &lt;/Facets&gt;&#10;    &lt;SectionColour&gt;#002C77&lt;/SectionColour&gt;&#10;    &lt;SectionColourNumber&gt;0&lt;/SectionColourNumber&gt;&#10;    &lt;SectionBrightness&gt;0&lt;/SectionBrightness&gt;&#10;  &lt;/Design&gt;&#10;&lt;/ImageControl&gt;"/>
  <p:tag name="MMC_PRESENTATIONTYPE" val="2"/>
</p:tagLst>
</file>

<file path=ppt/tags/tag22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2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2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2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2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3.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3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3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3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3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3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3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3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3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3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3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4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4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4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4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4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45.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246.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24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24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4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5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251.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252.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53.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5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5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56.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5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5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5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6.xml><?xml version="1.0" encoding="utf-8"?>
<p:tagLst xmlns:a="http://schemas.openxmlformats.org/drawingml/2006/main" xmlns:r="http://schemas.openxmlformats.org/officeDocument/2006/relationships" xmlns:p="http://schemas.openxmlformats.org/presentationml/2006/main">
  <p:tag name="MMCOA_SMARTSHAPE" val="Y"/>
  <p:tag name="MMCOA_FONTSIZE_L" val="12"/>
  <p:tag name="MMCOA_FONTSIZE_M" val="12"/>
  <p:tag name="MMCOA_FONTSIZE_S" val="12"/>
  <p:tag name="MMCOA_POSITION_L" val="0;506.5;33.5;756"/>
  <p:tag name="MMCOA_POSITION_M" val="0;506.5;33.5;756"/>
  <p:tag name="MMCOA_POSITION_S" val="0;506.5;33.5;756"/>
  <p:tag name="MMCOA_HIDEONCOLOUR" val="N"/>
  <p:tag name="MMCOA_HIDEONWHITE" val="Y"/>
</p:tagLst>
</file>

<file path=ppt/tags/tag26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6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62.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63.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6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6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66.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67.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6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6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7.xml><?xml version="1.0" encoding="utf-8"?>
<p:tagLst xmlns:a="http://schemas.openxmlformats.org/drawingml/2006/main" xmlns:r="http://schemas.openxmlformats.org/officeDocument/2006/relationships" xmlns:p="http://schemas.openxmlformats.org/presentationml/2006/main">
  <p:tag name="MMCOA_SMARTSHAPE" val="Y"/>
  <p:tag name="MMCOA_FONTSIZE_L" val="28"/>
  <p:tag name="MMCOA_FONTSIZE_M" val="20"/>
  <p:tag name="MMCOA_FONTSIZE_S" val="14"/>
  <p:tag name="MMCOA_POSITION_L" val="66.875;27.375;61.25;618.875"/>
  <p:tag name="MMCOA_POSITION_M" val="47.875;29.375;47.875;645"/>
  <p:tag name="MMCOA_POSITION_S" val="47.875;35.625;47.875;645"/>
  <p:tag name="MMCOA_HIDEONCOLOUR" val="N"/>
  <p:tag name="MMCOA_HIDEONWHITE" val="N"/>
</p:tagLst>
</file>

<file path=ppt/tags/tag270.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27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27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27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7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7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276.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27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7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7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8.xml><?xml version="1.0" encoding="utf-8"?>
<p:tagLst xmlns:a="http://schemas.openxmlformats.org/drawingml/2006/main" xmlns:r="http://schemas.openxmlformats.org/officeDocument/2006/relationships" xmlns:p="http://schemas.openxmlformats.org/presentationml/2006/main">
  <p:tag name="MMCOA_SMARTSHAPE" val="Y"/>
  <p:tag name="MMCOA_FONTSIZE_L" val="28"/>
  <p:tag name="MMCOA_FONTSIZE_M" val="20"/>
  <p:tag name="MMCOA_FONTSIZE_S" val="14"/>
  <p:tag name="MMCOA_POSITION_L" val="66.875;107.875;328.75;618.875"/>
  <p:tag name="MMCOA_POSITION_M" val="47.875;89.125;394.875;644.875"/>
  <p:tag name="MMCOA_POSITION_S" val="47.875;89.125;394.875;644.875"/>
  <p:tag name="MMCOA_HIDEONCOLOUR" val="N"/>
  <p:tag name="MMCOA_HIDEONWHITE" val="N"/>
</p:tagLst>
</file>

<file path=ppt/tags/tag28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8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8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8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8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8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8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8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8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8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9.xml><?xml version="1.0" encoding="utf-8"?>
<p:tagLst xmlns:a="http://schemas.openxmlformats.org/drawingml/2006/main" xmlns:r="http://schemas.openxmlformats.org/officeDocument/2006/relationships" xmlns:p="http://schemas.openxmlformats.org/presentationml/2006/main">
  <p:tag name="MMCOA_SMARTSHAPE" val="Y"/>
  <p:tag name="MMCOA_FONTSIZE_L" val=""/>
  <p:tag name="MMCOA_FONTSIZE_M" val=""/>
  <p:tag name="MMCOA_FONTSIZE_S" val=""/>
  <p:tag name="MMCOA_POSITION_L" val=";;;"/>
  <p:tag name="MMCOA_POSITION_M" val=";;;"/>
  <p:tag name="MMCOA_POSITION_S" val=";;;"/>
  <p:tag name="MMCOA_HIDEONCOLOUR" val="N"/>
  <p:tag name="MMCOA_HIDEONWHITE" val="N"/>
  <p:tag name="MMCOA_EXTENDEDFILLCOLOUR" val=""/>
</p:tagLst>
</file>

<file path=ppt/tags/tag29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9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9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9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29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295.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 name="MMCOA_TRANSPARENT" val="False"/>
  <p:tag name="MMC_SLIDETYPE" val="Cover"/>
</p:tagLst>
</file>

<file path=ppt/tags/tag296.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55;648.375"/>
  <p:tag name="MMCOA_POSITION_M" val="70.625;97.875;55;648.375"/>
  <p:tag name="MMCOA_POSITION_S" val="70.625;97.875;55;648.375"/>
  <p:tag name="MMCOA_POSITION_T" val="70.625;97.875;55;648.375"/>
  <p:tag name="MMCOA_HIDEONCOLOUR" val="N"/>
  <p:tag name="MMCOA_HIDEONWHITE" val="N"/>
  <p:tag name="MMCOA_HIDEONBALLROOM" val="N"/>
  <p:tag name="MMCOA_HIDEONCLASSIC" val="N"/>
  <p:tag name="MMCOA_HIDEONTEXT" val="N"/>
  <p:tag name="MMCOA_HIDEONECO" val="N"/>
</p:tagLst>
</file>

<file path=ppt/tags/tag29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29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6"/>
  <p:tag name="MMCOA_FONTSIZE_M" val="16"/>
  <p:tag name="MMCOA_FONTSIZE_S" val="16"/>
  <p:tag name="MMCOA_FONTSIZE_T" val="16"/>
  <p:tag name="MMCOA_POSITION_L" val="71.125;373.625;88.625;391.5"/>
  <p:tag name="MMCOA_POSITION_M" val="71.125;373.625;88.625;391.5"/>
  <p:tag name="MMCOA_POSITION_S" val="71.125;373.625;88.625;391.5"/>
  <p:tag name="MMCOA_POSITION_T" val="71.125;373.625;88.625;391.5"/>
  <p:tag name="MMCOA_HIDEONCOLOUR" val="N"/>
  <p:tag name="MMCOA_HIDEONWHITE" val="N"/>
  <p:tag name="MMCOA_HIDEONBALLROOM" val="N"/>
  <p:tag name="MMCOA_HIDEONCLASSIC" val="N"/>
  <p:tag name="MMCOA_HIDEONTEXT" val="N"/>
  <p:tag name="MMCOA_HIDEONECO" val="N"/>
</p:tagLst>
</file>

<file path=ppt/tags/tag299.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 name="MMCOA_TRANSPARENT" val="False"/>
  <p:tag name="MMC_SLIDETYPE" val="Cover"/>
</p:tagLst>
</file>

<file path=ppt/tags/tag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30.xml><?xml version="1.0" encoding="utf-8"?>
<p:tagLst xmlns:a="http://schemas.openxmlformats.org/drawingml/2006/main" xmlns:r="http://schemas.openxmlformats.org/officeDocument/2006/relationships" xmlns:p="http://schemas.openxmlformats.org/presentationml/2006/main">
  <p:tag name="MMCOA_SMARTSHAPE" val="Y"/>
  <p:tag name="MMCOA_FONTSIZE_L" val=""/>
  <p:tag name="MMCOA_FONTSIZE_M" val=""/>
  <p:tag name="MMCOA_FONTSIZE_S" val=""/>
  <p:tag name="MMCOA_POSITION_L" val=";;;"/>
  <p:tag name="MMCOA_POSITION_M" val=";;;"/>
  <p:tag name="MMCOA_POSITION_S" val=";;;"/>
  <p:tag name="MMCOA_HIDEONCOLOUR" val="N"/>
  <p:tag name="MMCOA_HIDEONWHITE" val="N"/>
  <p:tag name="MMCOA_EXTENDEDFILLCOLOUR" val="10"/>
</p:tagLst>
</file>

<file path=ppt/tags/tag300.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SLIDECOLOURSCHEME" val=""/>
</p:tagLst>
</file>

<file path=ppt/tags/tag301.xml><?xml version="1.0" encoding="utf-8"?>
<p:tagLst xmlns:a="http://schemas.openxmlformats.org/drawingml/2006/main" xmlns:r="http://schemas.openxmlformats.org/officeDocument/2006/relationships" xmlns:p="http://schemas.openxmlformats.org/presentationml/2006/main">
  <p:tag name="MMCOA_SMARTSHAPE" val="Y"/>
  <p:tag name="MMCOA_FONTSIZE_L" val=""/>
  <p:tag name="MMCOA_FONTSIZE_M" val=""/>
  <p:tag name="MMCOA_FONTSIZE_S" val=""/>
  <p:tag name="MMCOA_POSITION_L" val=";;;"/>
  <p:tag name="MMCOA_POSITION_M" val=";;;"/>
  <p:tag name="MMCOA_POSITION_S" val=";;;"/>
  <p:tag name="MMCOA_HIDEONCOLOUR" val="N"/>
  <p:tag name="MMCOA_HIDEONWHITE" val="N"/>
</p:tagLst>
</file>

<file path=ppt/tags/tag302.xml><?xml version="1.0" encoding="utf-8"?>
<p:tagLst xmlns:a="http://schemas.openxmlformats.org/drawingml/2006/main" xmlns:r="http://schemas.openxmlformats.org/officeDocument/2006/relationships" xmlns:p="http://schemas.openxmlformats.org/presentationml/2006/main">
  <p:tag name="MMCOA_SMARTSHAPE" val="Y"/>
  <p:tag name="MMCOA_FONTSIZE_L" val=""/>
  <p:tag name="MMCOA_FONTSIZE_M" val=""/>
  <p:tag name="MMCOA_FONTSIZE_S" val=""/>
  <p:tag name="MMCOA_POSITION_L" val=";;;"/>
  <p:tag name="MMCOA_POSITION_M" val=";;;"/>
  <p:tag name="MMCOA_POSITION_S" val=";;;"/>
  <p:tag name="MMCOA_HIDEONCOLOUR" val="N"/>
  <p:tag name="MMCOA_HIDEONWHITE" val="N"/>
</p:tagLst>
</file>

<file path=ppt/tags/tag303.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 name="MMCOA_TRANSPARENT" val="False"/>
  <p:tag name="MMC_SLIDETYPE" val="Cover"/>
</p:tagLst>
</file>

<file path=ppt/tags/tag304.xml><?xml version="1.0" encoding="utf-8"?>
<p:tagLst xmlns:a="http://schemas.openxmlformats.org/drawingml/2006/main" xmlns:r="http://schemas.openxmlformats.org/officeDocument/2006/relationships" xmlns:p="http://schemas.openxmlformats.org/presentationml/2006/main">
  <p:tag name="MMCOA_DISPLAYMASTERSHAPES" val="N"/>
  <p:tag name="MMCOA_FOLLOWMASTERBACKGROUND" val="N"/>
  <p:tag name="MMCOA_FORCESCHEME" val="N"/>
  <p:tag name="MMCOA_CANACTASDIVIDER" val="N"/>
  <p:tag name="MMCOA_PROMPTCOLOUR" val="N"/>
</p:tagLst>
</file>

<file path=ppt/tags/tag31.xml><?xml version="1.0" encoding="utf-8"?>
<p:tagLst xmlns:a="http://schemas.openxmlformats.org/drawingml/2006/main" xmlns:r="http://schemas.openxmlformats.org/officeDocument/2006/relationships" xmlns:p="http://schemas.openxmlformats.org/presentationml/2006/main">
  <p:tag name="MMCOA_SMARTSHAPE" val="Y"/>
  <p:tag name="MMCOA_FONTSIZE_L" val="12"/>
  <p:tag name="MMCOA_FONTSIZE_M" val="12"/>
  <p:tag name="MMCOA_FONTSIZE_S" val="12"/>
  <p:tag name="MMCOA_POSITION_L" val="0;31.625;49.875;49.875"/>
  <p:tag name="MMCOA_POSITION_M" val="0;32.375;36;36"/>
  <p:tag name="MMCOA_POSITION_S" val="0;32.375;36;36"/>
  <p:tag name="MMCOA_HIDEONCOLOUR" val="N"/>
  <p:tag name="MMCOA_HIDEONWHITE" val="N"/>
</p:tagLst>
</file>

<file path=ppt/tags/tag32.xml><?xml version="1.0" encoding="utf-8"?>
<p:tagLst xmlns:a="http://schemas.openxmlformats.org/drawingml/2006/main" xmlns:r="http://schemas.openxmlformats.org/officeDocument/2006/relationships" xmlns:p="http://schemas.openxmlformats.org/presentationml/2006/main">
  <p:tag name="MMCOA_SMARTSHAPE" val="Y"/>
  <p:tag name="MMCOA_FONTSIZE_L" val="8"/>
  <p:tag name="MMCOA_FONTSIZE_M" val="8"/>
  <p:tag name="MMCOA_FONTSIZE_S" val="8"/>
  <p:tag name="MMCOA_POSITION_L" val="47.875;492;9.625;639"/>
  <p:tag name="MMCOA_POSITION_M" val="47.875;492;9.625;639"/>
  <p:tag name="MMCOA_POSITION_S" val="47.875;492;9.625;639"/>
  <p:tag name="MMCOA_HIDEONCOLOUR" val="N"/>
  <p:tag name="MMCOA_HIDEONWHITE" val="N"/>
</p:tagLst>
</file>

<file path=ppt/tags/tag33.xml><?xml version="1.0" encoding="utf-8"?>
<p:tagLst xmlns:a="http://schemas.openxmlformats.org/drawingml/2006/main" xmlns:r="http://schemas.openxmlformats.org/officeDocument/2006/relationships" xmlns:p="http://schemas.openxmlformats.org/presentationml/2006/main">
  <p:tag name="MMCOA_SMARTSHAPE" val="Y"/>
  <p:tag name="MMCOA_FONTSIZE_L" val="10"/>
  <p:tag name="MMCOA_FONTSIZE_M" val="10"/>
  <p:tag name="MMCOA_FONTSIZE_S" val="10"/>
  <p:tag name="MMCOA_POSITION_L" val=";;;"/>
  <p:tag name="MMCOA_POSITION_M" val=";;;"/>
  <p:tag name="MMCOA_POSITION_S" val=";;;"/>
  <p:tag name="MMCOA_HIDEONCOLOUR" val="N"/>
  <p:tag name="MMCOA_HIDEONWHITE" val="N"/>
</p:tagLst>
</file>

<file path=ppt/tags/tag34.xml><?xml version="1.0" encoding="utf-8"?>
<p:tagLst xmlns:a="http://schemas.openxmlformats.org/drawingml/2006/main" xmlns:r="http://schemas.openxmlformats.org/officeDocument/2006/relationships" xmlns:p="http://schemas.openxmlformats.org/presentationml/2006/main">
  <p:tag name="MMCOA_SMARTSHAPE" val="Y"/>
  <p:tag name="MMCOA_FONTSIZE_L" val="12"/>
  <p:tag name="MMCOA_FONTSIZE_M" val="12"/>
  <p:tag name="MMCOA_FONTSIZE_S" val="12"/>
  <p:tag name="MMCOA_POSITION_L" val="0;158.625;222.75;756"/>
  <p:tag name="MMCOA_POSITION_M" val="0;158.625;222.75;756"/>
  <p:tag name="MMCOA_POSITION_S" val="0;158.625;222.75;756"/>
  <p:tag name="MMCOA_HIDEONCOLOUR" val="N"/>
  <p:tag name="MMCOA_HIDEONWHITE" val="Y"/>
</p:tagLst>
</file>

<file path=ppt/tags/tag35.xml><?xml version="1.0" encoding="utf-8"?>
<p:tagLst xmlns:a="http://schemas.openxmlformats.org/drawingml/2006/main" xmlns:r="http://schemas.openxmlformats.org/officeDocument/2006/relationships" xmlns:p="http://schemas.openxmlformats.org/presentationml/2006/main">
  <p:tag name="MMCOA_SMARTSHAPE" val="Y"/>
  <p:tag name="MMCOA_FONTSIZE_L" val=""/>
  <p:tag name="MMCOA_FONTSIZE_M" val=""/>
  <p:tag name="MMCOA_FONTSIZE_S" val=""/>
  <p:tag name="MMCOA_POSITION_L" val=";;;"/>
  <p:tag name="MMCOA_POSITION_M" val=";;;"/>
  <p:tag name="MMCOA_POSITION_S" val=";;;"/>
  <p:tag name="MMCOA_HIDEONCOLOUR" val="N"/>
  <p:tag name="MMCOA_HIDEONWHITE" val="N"/>
  <p:tag name="MMCOA_EXTENDEDFILLCOLOUR" val="9"/>
</p:tagLst>
</file>

<file path=ppt/tags/tag36.xml><?xml version="1.0" encoding="utf-8"?>
<p:tagLst xmlns:a="http://schemas.openxmlformats.org/drawingml/2006/main" xmlns:r="http://schemas.openxmlformats.org/officeDocument/2006/relationships" xmlns:p="http://schemas.openxmlformats.org/presentationml/2006/main">
  <p:tag name="MMCOA_SMARTSHAPE" val="Y"/>
  <p:tag name="MMCOA_FONTSIZE_L" val="10"/>
  <p:tag name="MMCOA_FONTSIZE_M" val="10"/>
  <p:tag name="MMCOA_FONTSIZE_S" val="10"/>
  <p:tag name="MMCOA_POSITION_L" val="290.875;494.875;12;435.25"/>
  <p:tag name="MMCOA_POSITION_M" val="290.875;494.875;12;435.25"/>
  <p:tag name="MMCOA_POSITION_S" val="290.875;494.875;12;435.25"/>
  <p:tag name="MMCOA_HIDEONCOLOUR" val="N"/>
  <p:tag name="MMCOA_HIDEONWHITE" val="N"/>
</p:tagLst>
</file>

<file path=ppt/tags/tag3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3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3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4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4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4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4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44.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ThumbNailFile&gt;C:\Documents and Settings\ukbedtst01\Local Settings\Application Data\MMC\ILM\Recent\T0D1000071.jpg&lt;/ThumbNailFile&gt;&#10;  &lt;Usage&gt;PowerPointTitle&lt;/Usage&gt;&#10;  &lt;PaletteName&gt;Sapphire&lt;/PaletteName&gt;&#10;  &lt;Design&gt;&#10;    &lt;FocalNumber&gt;3&lt;/FocalNumber&gt;&#10;    &lt;Facets&gt;&#10;      &lt;SideOfTick&gt;Left&lt;/SideOfTick&gt;&#10;      &lt;TickPosition&gt;&#10;        &lt;X&gt;0&lt;/X&gt;&#10;        &lt;Y&gt;3&lt;/Y&gt;&#10;      &lt;/TickPosition&gt;&#10;      &lt;EndTickPosition&gt;&#10;        &lt;X&gt;0&lt;/X&gt;&#10;        &lt;Y&gt;0&lt;/Y&gt;&#10;      &lt;/EndTickPosition&gt;&#10;      &lt;FacetNumber&gt;0&lt;/FacetNumber&gt;&#10;      &lt;Brightness&gt;0&lt;/Brightness&gt;&#10;      &lt;Colour&gt;#A6E2EF&lt;/Colour&gt;&#10;      &lt;ColourNumber&gt;3&lt;/ColourNumber&gt;&#10;    &lt;/Facets&gt;&#10;    &lt;Facets&gt;&#10;      &lt;SideOfTick&gt;Right&lt;/SideOfTick&gt;&#10;      &lt;TickPosition&gt;&#10;        &lt;X&gt;21&lt;/X&gt;&#10;        &lt;Y&gt;0&lt;/Y&gt;&#10;      &lt;/TickPosition&gt;&#10;      &lt;EndTickPosition&gt;&#10;        &lt;X&gt;0&lt;/X&gt;&#10;        &lt;Y&gt;0&lt;/Y&gt;&#10;      &lt;/EndTickPosition&gt;&#10;      &lt;FacetNumber&gt;4&lt;/FacetNumber&gt;&#10;      &lt;Brightness&gt;0&lt;/Brightness&gt;&#10;      &lt;Colour /&gt;&#10;      &lt;ColourNumber&gt;-1&lt;/ColourNumber&gt;&#10;    &lt;/Facets&gt;&#10;    &lt;Facets&gt;&#10;      &lt;SideOfTick&gt;Left&lt;/SideOfTick&gt;&#10;      &lt;TickPosition&gt;&#10;        &lt;X&gt;0&lt;/X&gt;&#10;        &lt;Y&gt;7&lt;/Y&gt;&#10;      &lt;/TickPosition&gt;&#10;      &lt;EndTickPosition&gt;&#10;        &lt;X&gt;0&lt;/X&gt;&#10;        &lt;Y&gt;0&lt;/Y&gt;&#10;      &lt;/EndTickPosition&gt;&#10;      &lt;FacetNumber&gt;1&lt;/FacetNumber&gt;&#10;      &lt;Brightness&gt;0&lt;/Brightness&gt;&#10;      &lt;Colour&gt;#006D9E&lt;/Colour&gt;&#10;      &lt;ColourNumber&gt;1&lt;/ColourNumber&gt;&#10;    &lt;/Facets&gt;&#10;    &lt;Facets&gt;&#10;      &lt;SideOfTick&gt;Bottom&lt;/SideOfTick&gt;&#10;      &lt;TickPosition&gt;&#10;        &lt;X&gt;16&lt;/X&gt;&#10;        &lt;Y&gt;10&lt;/Y&gt;&#10;      &lt;/TickPosition&gt;&#10;      &lt;EndTickPosition&gt;&#10;        &lt;X&gt;0&lt;/X&gt;&#10;        &lt;Y&gt;0&lt;/Y&gt;&#10;      &lt;/EndTickPosition&gt;&#10;      &lt;FacetNumber&gt;2&lt;/FacetNumber&gt;&#10;      &lt;Brightness&gt;0&lt;/Brightness&gt;&#10;      &lt;Colour&gt;#002C77&lt;/Colour&gt;&#10;      &lt;ColourNumber&gt;0&lt;/ColourNumber&gt;&#10;    &lt;/Facets&gt;&#10;    &lt;Facets&gt;&#10;      &lt;SideOfTick&gt;Right&lt;/SideOfTick&gt;&#10;      &lt;TickPosition&gt;&#10;        &lt;X&gt;21&lt;/X&gt;&#10;        &lt;Y&gt;7&lt;/Y&gt;&#10;      &lt;/TickPosition&gt;&#10;      &lt;EndTickPosition&gt;&#10;        &lt;X&gt;0&lt;/X&gt;&#10;        &lt;Y&gt;0&lt;/Y&gt;&#10;      &lt;/EndTickPosition&gt;&#10;      &lt;FacetNumber&gt;3&lt;/FacetNumber&gt;&#10;      &lt;Brightness&gt;0&lt;/Brightness&gt;&#10;      &lt;Colour&gt;#00A8C8&lt;/Colour&gt;&#10;      &lt;ColourNumber&gt;2&lt;/ColourNumber&gt;&#10;    &lt;/Facets&gt;&#10;    &lt;SectionColour&gt;#002C77&lt;/SectionColour&gt;&#10;    &lt;SectionColourNumber&gt;0&lt;/SectionColourNumber&gt;&#10;    &lt;SectionBrightness&gt;0&lt;/SectionBrightness&gt;&#10;  &lt;/Design&gt;&#10;&lt;/ImageControl&gt;"/>
  <p:tag name="MMC_PRESENTATIONTYPE" val="2"/>
</p:tagLst>
</file>

<file path=ppt/tags/tag4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4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4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4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4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6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6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6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6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6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6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6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6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6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6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7.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70.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71.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7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73.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74.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ThumbNailFile&gt;C:\Documents and Settings\ukbedtst01\Local Settings\Application Data\MMC\ILM\Recent\T0D1000071.jpg&lt;/ThumbNailFile&gt;&#10;  &lt;Usage&gt;PowerPointTitle&lt;/Usage&gt;&#10;  &lt;PaletteName&gt;Sapphire&lt;/PaletteName&gt;&#10;  &lt;Design&gt;&#10;    &lt;FocalNumber&gt;3&lt;/FocalNumber&gt;&#10;    &lt;Facets&gt;&#10;      &lt;SideOfTick&gt;Left&lt;/SideOfTick&gt;&#10;      &lt;TickPosition&gt;&#10;        &lt;X&gt;0&lt;/X&gt;&#10;        &lt;Y&gt;3&lt;/Y&gt;&#10;      &lt;/TickPosition&gt;&#10;      &lt;EndTickPosition&gt;&#10;        &lt;X&gt;0&lt;/X&gt;&#10;        &lt;Y&gt;0&lt;/Y&gt;&#10;      &lt;/EndTickPosition&gt;&#10;      &lt;FacetNumber&gt;0&lt;/FacetNumber&gt;&#10;      &lt;Brightness&gt;0&lt;/Brightness&gt;&#10;      &lt;Colour&gt;#A6E2EF&lt;/Colour&gt;&#10;      &lt;ColourNumber&gt;3&lt;/ColourNumber&gt;&#10;    &lt;/Facets&gt;&#10;    &lt;Facets&gt;&#10;      &lt;SideOfTick&gt;Right&lt;/SideOfTick&gt;&#10;      &lt;TickPosition&gt;&#10;        &lt;X&gt;21&lt;/X&gt;&#10;        &lt;Y&gt;0&lt;/Y&gt;&#10;      &lt;/TickPosition&gt;&#10;      &lt;EndTickPosition&gt;&#10;        &lt;X&gt;0&lt;/X&gt;&#10;        &lt;Y&gt;0&lt;/Y&gt;&#10;      &lt;/EndTickPosition&gt;&#10;      &lt;FacetNumber&gt;4&lt;/FacetNumber&gt;&#10;      &lt;Brightness&gt;0&lt;/Brightness&gt;&#10;      &lt;Colour /&gt;&#10;      &lt;ColourNumber&gt;-1&lt;/ColourNumber&gt;&#10;    &lt;/Facets&gt;&#10;    &lt;Facets&gt;&#10;      &lt;SideOfTick&gt;Left&lt;/SideOfTick&gt;&#10;      &lt;TickPosition&gt;&#10;        &lt;X&gt;0&lt;/X&gt;&#10;        &lt;Y&gt;7&lt;/Y&gt;&#10;      &lt;/TickPosition&gt;&#10;      &lt;EndTickPosition&gt;&#10;        &lt;X&gt;0&lt;/X&gt;&#10;        &lt;Y&gt;0&lt;/Y&gt;&#10;      &lt;/EndTickPosition&gt;&#10;      &lt;FacetNumber&gt;1&lt;/FacetNumber&gt;&#10;      &lt;Brightness&gt;0&lt;/Brightness&gt;&#10;      &lt;Colour&gt;#006D9E&lt;/Colour&gt;&#10;      &lt;ColourNumber&gt;1&lt;/ColourNumber&gt;&#10;    &lt;/Facets&gt;&#10;    &lt;Facets&gt;&#10;      &lt;SideOfTick&gt;Bottom&lt;/SideOfTick&gt;&#10;      &lt;TickPosition&gt;&#10;        &lt;X&gt;16&lt;/X&gt;&#10;        &lt;Y&gt;10&lt;/Y&gt;&#10;      &lt;/TickPosition&gt;&#10;      &lt;EndTickPosition&gt;&#10;        &lt;X&gt;0&lt;/X&gt;&#10;        &lt;Y&gt;0&lt;/Y&gt;&#10;      &lt;/EndTickPosition&gt;&#10;      &lt;FacetNumber&gt;2&lt;/FacetNumber&gt;&#10;      &lt;Brightness&gt;0&lt;/Brightness&gt;&#10;      &lt;Colour&gt;#002C77&lt;/Colour&gt;&#10;      &lt;ColourNumber&gt;0&lt;/ColourNumber&gt;&#10;    &lt;/Facets&gt;&#10;    &lt;Facets&gt;&#10;      &lt;SideOfTick&gt;Right&lt;/SideOfTick&gt;&#10;      &lt;TickPosition&gt;&#10;        &lt;X&gt;21&lt;/X&gt;&#10;        &lt;Y&gt;7&lt;/Y&gt;&#10;      &lt;/TickPosition&gt;&#10;      &lt;EndTickPosition&gt;&#10;        &lt;X&gt;0&lt;/X&gt;&#10;        &lt;Y&gt;0&lt;/Y&gt;&#10;      &lt;/EndTickPosition&gt;&#10;      &lt;FacetNumber&gt;3&lt;/FacetNumber&gt;&#10;      &lt;Brightness&gt;0&lt;/Brightness&gt;&#10;      &lt;Colour&gt;#00A8C8&lt;/Colour&gt;&#10;      &lt;ColourNumber&gt;2&lt;/ColourNumber&gt;&#10;    &lt;/Facets&gt;&#10;    &lt;SectionColour&gt;#002C77&lt;/SectionColour&gt;&#10;    &lt;SectionColourNumber&gt;0&lt;/SectionColourNumber&gt;&#10;    &lt;SectionBrightness&gt;0&lt;/SectionBrightness&gt;&#10;  &lt;/Design&gt;&#10;&lt;/ImageControl&gt;"/>
  <p:tag name="MMC_PRESENTATIONTYPE" val="2"/>
</p:tagLst>
</file>

<file path=ppt/tags/tag7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7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7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7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7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8.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8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8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8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8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8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8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8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87.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88.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89.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9.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90.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91.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92.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93.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9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95.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9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97.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98.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9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heme/theme1.xml><?xml version="1.0" encoding="utf-8"?>
<a:theme xmlns:a="http://schemas.openxmlformats.org/drawingml/2006/main" name="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alt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alt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6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MC Standard">
  <a:themeElements>
    <a:clrScheme name="MMC Standard 1">
      <a:dk1>
        <a:srgbClr val="3F3F3F"/>
      </a:dk1>
      <a:lt1>
        <a:srgbClr val="FFFFFF"/>
      </a:lt1>
      <a:dk2>
        <a:srgbClr val="00A2DF"/>
      </a:dk2>
      <a:lt2>
        <a:srgbClr val="0057A6"/>
      </a:lt2>
      <a:accent1>
        <a:srgbClr val="00A2DF"/>
      </a:accent1>
      <a:accent2>
        <a:srgbClr val="FF6400"/>
      </a:accent2>
      <a:accent3>
        <a:srgbClr val="FFFFFF"/>
      </a:accent3>
      <a:accent4>
        <a:srgbClr val="343434"/>
      </a:accent4>
      <a:accent5>
        <a:srgbClr val="AACEEC"/>
      </a:accent5>
      <a:accent6>
        <a:srgbClr val="E75A00"/>
      </a:accent6>
      <a:hlink>
        <a:srgbClr val="FCC917"/>
      </a:hlink>
      <a:folHlink>
        <a:srgbClr val="86C100"/>
      </a:folHlink>
    </a:clrScheme>
    <a:fontScheme name="MMC Standar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91440" rIns="91440" bIns="91440" numCol="1" anchor="ctr"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91440" rIns="91440" bIns="91440" numCol="1" anchor="ctr" anchorCtr="0" compatLnSpc="1">
        <a:prstTxWarp prst="textNoShape">
          <a:avLst/>
        </a:prstTxWarp>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MMC Standard 1">
        <a:dk1>
          <a:srgbClr val="3F3F3F"/>
        </a:dk1>
        <a:lt1>
          <a:srgbClr val="FFFFFF"/>
        </a:lt1>
        <a:dk2>
          <a:srgbClr val="00A2DF"/>
        </a:dk2>
        <a:lt2>
          <a:srgbClr val="0057A6"/>
        </a:lt2>
        <a:accent1>
          <a:srgbClr val="00A2DF"/>
        </a:accent1>
        <a:accent2>
          <a:srgbClr val="FF6400"/>
        </a:accent2>
        <a:accent3>
          <a:srgbClr val="FFFFFF"/>
        </a:accent3>
        <a:accent4>
          <a:srgbClr val="343434"/>
        </a:accent4>
        <a:accent5>
          <a:srgbClr val="AACEEC"/>
        </a:accent5>
        <a:accent6>
          <a:srgbClr val="E75A00"/>
        </a:accent6>
        <a:hlink>
          <a:srgbClr val="FCC917"/>
        </a:hlink>
        <a:folHlink>
          <a:srgbClr val="86C100"/>
        </a:folHlink>
      </a:clrScheme>
      <a:clrMap bg1="lt1" tx1="dk1" bg2="lt2" tx2="dk2" accent1="accent1" accent2="accent2" accent3="accent3" accent4="accent4" accent5="accent5" accent6="accent6" hlink="hlink" folHlink="folHlink"/>
    </a:extraClrScheme>
    <a:extraClrScheme>
      <a:clrScheme name="MMC Standard 2">
        <a:dk1>
          <a:srgbClr val="3F3F3F"/>
        </a:dk1>
        <a:lt1>
          <a:srgbClr val="FFFFFF"/>
        </a:lt1>
        <a:dk2>
          <a:srgbClr val="00A2DF"/>
        </a:dk2>
        <a:lt2>
          <a:srgbClr val="0057A6"/>
        </a:lt2>
        <a:accent1>
          <a:srgbClr val="FF6400"/>
        </a:accent1>
        <a:accent2>
          <a:srgbClr val="FCC917"/>
        </a:accent2>
        <a:accent3>
          <a:srgbClr val="FFFFFF"/>
        </a:accent3>
        <a:accent4>
          <a:srgbClr val="343434"/>
        </a:accent4>
        <a:accent5>
          <a:srgbClr val="FFB8AA"/>
        </a:accent5>
        <a:accent6>
          <a:srgbClr val="E4B614"/>
        </a:accent6>
        <a:hlink>
          <a:srgbClr val="86C100"/>
        </a:hlink>
        <a:folHlink>
          <a:srgbClr val="E23828"/>
        </a:folHlink>
      </a:clrScheme>
      <a:clrMap bg1="lt1" tx1="dk1" bg2="lt2" tx2="dk2" accent1="accent1" accent2="accent2" accent3="accent3" accent4="accent4" accent5="accent5" accent6="accent6" hlink="hlink" folHlink="folHlink"/>
    </a:extraClrScheme>
    <a:extraClrScheme>
      <a:clrScheme name="MMC Standard 3">
        <a:dk1>
          <a:srgbClr val="3F3F3F"/>
        </a:dk1>
        <a:lt1>
          <a:srgbClr val="FFFFFF"/>
        </a:lt1>
        <a:dk2>
          <a:srgbClr val="00A2DF"/>
        </a:dk2>
        <a:lt2>
          <a:srgbClr val="0057A6"/>
        </a:lt2>
        <a:accent1>
          <a:srgbClr val="FCC917"/>
        </a:accent1>
        <a:accent2>
          <a:srgbClr val="FF6400"/>
        </a:accent2>
        <a:accent3>
          <a:srgbClr val="FFFFFF"/>
        </a:accent3>
        <a:accent4>
          <a:srgbClr val="343434"/>
        </a:accent4>
        <a:accent5>
          <a:srgbClr val="FDE1AB"/>
        </a:accent5>
        <a:accent6>
          <a:srgbClr val="E75A00"/>
        </a:accent6>
        <a:hlink>
          <a:srgbClr val="86C100"/>
        </a:hlink>
        <a:folHlink>
          <a:srgbClr val="E23828"/>
        </a:folHlink>
      </a:clrScheme>
      <a:clrMap bg1="lt1" tx1="dk1" bg2="lt2" tx2="dk2" accent1="accent1" accent2="accent2" accent3="accent3" accent4="accent4" accent5="accent5" accent6="accent6" hlink="hlink" folHlink="folHlink"/>
    </a:extraClrScheme>
    <a:extraClrScheme>
      <a:clrScheme name="MMC Standard 4">
        <a:dk1>
          <a:srgbClr val="3F3F3F"/>
        </a:dk1>
        <a:lt1>
          <a:srgbClr val="FFFFFF"/>
        </a:lt1>
        <a:dk2>
          <a:srgbClr val="00A2DF"/>
        </a:dk2>
        <a:lt2>
          <a:srgbClr val="0057A6"/>
        </a:lt2>
        <a:accent1>
          <a:srgbClr val="86C100"/>
        </a:accent1>
        <a:accent2>
          <a:srgbClr val="E23828"/>
        </a:accent2>
        <a:accent3>
          <a:srgbClr val="FFFFFF"/>
        </a:accent3>
        <a:accent4>
          <a:srgbClr val="343434"/>
        </a:accent4>
        <a:accent5>
          <a:srgbClr val="C3DDAA"/>
        </a:accent5>
        <a:accent6>
          <a:srgbClr val="CD3223"/>
        </a:accent6>
        <a:hlink>
          <a:srgbClr val="FCC917"/>
        </a:hlink>
        <a:folHlink>
          <a:srgbClr val="FF6400"/>
        </a:folHlink>
      </a:clrScheme>
      <a:clrMap bg1="lt1" tx1="dk1" bg2="lt2" tx2="dk2" accent1="accent1" accent2="accent2" accent3="accent3" accent4="accent4" accent5="accent5" accent6="accent6" hlink="hlink" folHlink="folHlink"/>
    </a:extraClrScheme>
    <a:extraClrScheme>
      <a:clrScheme name="MMC Standard 5">
        <a:dk1>
          <a:srgbClr val="3F3F3F"/>
        </a:dk1>
        <a:lt1>
          <a:srgbClr val="FFFFFF"/>
        </a:lt1>
        <a:dk2>
          <a:srgbClr val="00A2DF"/>
        </a:dk2>
        <a:lt2>
          <a:srgbClr val="0057A6"/>
        </a:lt2>
        <a:accent1>
          <a:srgbClr val="E23828"/>
        </a:accent1>
        <a:accent2>
          <a:srgbClr val="86C100"/>
        </a:accent2>
        <a:accent3>
          <a:srgbClr val="FFFFFF"/>
        </a:accent3>
        <a:accent4>
          <a:srgbClr val="343434"/>
        </a:accent4>
        <a:accent5>
          <a:srgbClr val="EEAEAC"/>
        </a:accent5>
        <a:accent6>
          <a:srgbClr val="79AF00"/>
        </a:accent6>
        <a:hlink>
          <a:srgbClr val="FCC917"/>
        </a:hlink>
        <a:folHlink>
          <a:srgbClr val="FF6400"/>
        </a:folHlink>
      </a:clrScheme>
      <a:clrMap bg1="lt1" tx1="dk1" bg2="lt2" tx2="dk2" accent1="accent1" accent2="accent2" accent3="accent3" accent4="accent4" accent5="accent5" accent6="accent6" hlink="hlink" folHlink="folHlink"/>
    </a:extraClrScheme>
    <a:extraClrScheme>
      <a:clrScheme name="MMC Standard 6">
        <a:dk1>
          <a:srgbClr val="3F3F3F"/>
        </a:dk1>
        <a:lt1>
          <a:srgbClr val="FFFFFF"/>
        </a:lt1>
        <a:dk2>
          <a:srgbClr val="00A2DF"/>
        </a:dk2>
        <a:lt2>
          <a:srgbClr val="0057A6"/>
        </a:lt2>
        <a:accent1>
          <a:srgbClr val="70512C"/>
        </a:accent1>
        <a:accent2>
          <a:srgbClr val="86C100"/>
        </a:accent2>
        <a:accent3>
          <a:srgbClr val="FFFFFF"/>
        </a:accent3>
        <a:accent4>
          <a:srgbClr val="343434"/>
        </a:accent4>
        <a:accent5>
          <a:srgbClr val="BBB3AC"/>
        </a:accent5>
        <a:accent6>
          <a:srgbClr val="79AF00"/>
        </a:accent6>
        <a:hlink>
          <a:srgbClr val="FCC917"/>
        </a:hlink>
        <a:folHlink>
          <a:srgbClr val="FF6400"/>
        </a:folHlink>
      </a:clrScheme>
      <a:clrMap bg1="lt1" tx1="dk1" bg2="lt2" tx2="dk2" accent1="accent1" accent2="accent2" accent3="accent3" accent4="accent4" accent5="accent5" accent6="accent6" hlink="hlink" folHlink="folHlink"/>
    </a:extraClrScheme>
    <a:extraClrScheme>
      <a:clrScheme name="MMC Standard 7">
        <a:dk1>
          <a:srgbClr val="00A2DF"/>
        </a:dk1>
        <a:lt1>
          <a:srgbClr val="FFFFFF"/>
        </a:lt1>
        <a:dk2>
          <a:srgbClr val="3F3F3F"/>
        </a:dk2>
        <a:lt2>
          <a:srgbClr val="0057A6"/>
        </a:lt2>
        <a:accent1>
          <a:srgbClr val="00A2DF"/>
        </a:accent1>
        <a:accent2>
          <a:srgbClr val="FF6400"/>
        </a:accent2>
        <a:accent3>
          <a:srgbClr val="AFAFAF"/>
        </a:accent3>
        <a:accent4>
          <a:srgbClr val="DADADA"/>
        </a:accent4>
        <a:accent5>
          <a:srgbClr val="AACEEC"/>
        </a:accent5>
        <a:accent6>
          <a:srgbClr val="E75A00"/>
        </a:accent6>
        <a:hlink>
          <a:srgbClr val="FCC917"/>
        </a:hlink>
        <a:folHlink>
          <a:srgbClr val="86C100"/>
        </a:folHlink>
      </a:clrScheme>
      <a:clrMap bg1="dk2" tx1="lt1" bg2="dk1" tx2="lt2" accent1="accent1" accent2="accent2" accent3="accent3" accent4="accent4" accent5="accent5" accent6="accent6" hlink="hlink" folHlink="folHlink"/>
    </a:extraClrScheme>
    <a:extraClrScheme>
      <a:clrScheme name="MMC Standard 8">
        <a:dk1>
          <a:srgbClr val="00A2DF"/>
        </a:dk1>
        <a:lt1>
          <a:srgbClr val="FFFFFF"/>
        </a:lt1>
        <a:dk2>
          <a:srgbClr val="3F3F3F"/>
        </a:dk2>
        <a:lt2>
          <a:srgbClr val="0057A6"/>
        </a:lt2>
        <a:accent1>
          <a:srgbClr val="FF6400"/>
        </a:accent1>
        <a:accent2>
          <a:srgbClr val="FCC917"/>
        </a:accent2>
        <a:accent3>
          <a:srgbClr val="AFAFAF"/>
        </a:accent3>
        <a:accent4>
          <a:srgbClr val="DADADA"/>
        </a:accent4>
        <a:accent5>
          <a:srgbClr val="FFB8AA"/>
        </a:accent5>
        <a:accent6>
          <a:srgbClr val="E4B614"/>
        </a:accent6>
        <a:hlink>
          <a:srgbClr val="86C100"/>
        </a:hlink>
        <a:folHlink>
          <a:srgbClr val="E23828"/>
        </a:folHlink>
      </a:clrScheme>
      <a:clrMap bg1="dk2" tx1="lt1" bg2="dk1" tx2="lt2" accent1="accent1" accent2="accent2" accent3="accent3" accent4="accent4" accent5="accent5" accent6="accent6" hlink="hlink" folHlink="folHlink"/>
    </a:extraClrScheme>
    <a:extraClrScheme>
      <a:clrScheme name="MMC Standard 9">
        <a:dk1>
          <a:srgbClr val="00A2DF"/>
        </a:dk1>
        <a:lt1>
          <a:srgbClr val="FFFFFF"/>
        </a:lt1>
        <a:dk2>
          <a:srgbClr val="3F3F3F"/>
        </a:dk2>
        <a:lt2>
          <a:srgbClr val="0057A6"/>
        </a:lt2>
        <a:accent1>
          <a:srgbClr val="FCC917"/>
        </a:accent1>
        <a:accent2>
          <a:srgbClr val="FF6400"/>
        </a:accent2>
        <a:accent3>
          <a:srgbClr val="AFAFAF"/>
        </a:accent3>
        <a:accent4>
          <a:srgbClr val="DADADA"/>
        </a:accent4>
        <a:accent5>
          <a:srgbClr val="FDE1AB"/>
        </a:accent5>
        <a:accent6>
          <a:srgbClr val="E75A00"/>
        </a:accent6>
        <a:hlink>
          <a:srgbClr val="86C100"/>
        </a:hlink>
        <a:folHlink>
          <a:srgbClr val="E23828"/>
        </a:folHlink>
      </a:clrScheme>
      <a:clrMap bg1="dk2" tx1="lt1" bg2="dk1" tx2="lt2" accent1="accent1" accent2="accent2" accent3="accent3" accent4="accent4" accent5="accent5" accent6="accent6" hlink="hlink" folHlink="folHlink"/>
    </a:extraClrScheme>
    <a:extraClrScheme>
      <a:clrScheme name="MMC Standard 10">
        <a:dk1>
          <a:srgbClr val="00A2DF"/>
        </a:dk1>
        <a:lt1>
          <a:srgbClr val="FFFFFF"/>
        </a:lt1>
        <a:dk2>
          <a:srgbClr val="3F3F3F"/>
        </a:dk2>
        <a:lt2>
          <a:srgbClr val="0057A6"/>
        </a:lt2>
        <a:accent1>
          <a:srgbClr val="86C100"/>
        </a:accent1>
        <a:accent2>
          <a:srgbClr val="E23828"/>
        </a:accent2>
        <a:accent3>
          <a:srgbClr val="AFAFAF"/>
        </a:accent3>
        <a:accent4>
          <a:srgbClr val="DADADA"/>
        </a:accent4>
        <a:accent5>
          <a:srgbClr val="C3DDAA"/>
        </a:accent5>
        <a:accent6>
          <a:srgbClr val="CD3223"/>
        </a:accent6>
        <a:hlink>
          <a:srgbClr val="FCC917"/>
        </a:hlink>
        <a:folHlink>
          <a:srgbClr val="FF6400"/>
        </a:folHlink>
      </a:clrScheme>
      <a:clrMap bg1="dk2" tx1="lt1" bg2="dk1" tx2="lt2" accent1="accent1" accent2="accent2" accent3="accent3" accent4="accent4" accent5="accent5" accent6="accent6" hlink="hlink" folHlink="folHlink"/>
    </a:extraClrScheme>
    <a:extraClrScheme>
      <a:clrScheme name="MMC Standard 11">
        <a:dk1>
          <a:srgbClr val="00A2DF"/>
        </a:dk1>
        <a:lt1>
          <a:srgbClr val="FFFFFF"/>
        </a:lt1>
        <a:dk2>
          <a:srgbClr val="3F3F3F"/>
        </a:dk2>
        <a:lt2>
          <a:srgbClr val="0057A6"/>
        </a:lt2>
        <a:accent1>
          <a:srgbClr val="E23828"/>
        </a:accent1>
        <a:accent2>
          <a:srgbClr val="86C100"/>
        </a:accent2>
        <a:accent3>
          <a:srgbClr val="AFAFAF"/>
        </a:accent3>
        <a:accent4>
          <a:srgbClr val="DADADA"/>
        </a:accent4>
        <a:accent5>
          <a:srgbClr val="EEAEAC"/>
        </a:accent5>
        <a:accent6>
          <a:srgbClr val="79AF00"/>
        </a:accent6>
        <a:hlink>
          <a:srgbClr val="FCC917"/>
        </a:hlink>
        <a:folHlink>
          <a:srgbClr val="FF6400"/>
        </a:folHlink>
      </a:clrScheme>
      <a:clrMap bg1="dk2" tx1="lt1" bg2="dk1" tx2="lt2" accent1="accent1" accent2="accent2" accent3="accent3" accent4="accent4" accent5="accent5" accent6="accent6" hlink="hlink" folHlink="folHlink"/>
    </a:extraClrScheme>
    <a:extraClrScheme>
      <a:clrScheme name="MMC Standard 12">
        <a:dk1>
          <a:srgbClr val="00A2DF"/>
        </a:dk1>
        <a:lt1>
          <a:srgbClr val="FFFFFF"/>
        </a:lt1>
        <a:dk2>
          <a:srgbClr val="3F3F3F"/>
        </a:dk2>
        <a:lt2>
          <a:srgbClr val="0057A6"/>
        </a:lt2>
        <a:accent1>
          <a:srgbClr val="70512C"/>
        </a:accent1>
        <a:accent2>
          <a:srgbClr val="86C100"/>
        </a:accent2>
        <a:accent3>
          <a:srgbClr val="AFAFAF"/>
        </a:accent3>
        <a:accent4>
          <a:srgbClr val="DADADA"/>
        </a:accent4>
        <a:accent5>
          <a:srgbClr val="BBB3AC"/>
        </a:accent5>
        <a:accent6>
          <a:srgbClr val="79AF00"/>
        </a:accent6>
        <a:hlink>
          <a:srgbClr val="FCC917"/>
        </a:hlink>
        <a:folHlink>
          <a:srgbClr val="FF64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6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0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9865</TotalTime>
  <Words>1806</Words>
  <Application>Microsoft Office PowerPoint</Application>
  <PresentationFormat>Custom</PresentationFormat>
  <Paragraphs>441</Paragraphs>
  <Slides>30</Slides>
  <Notes>19</Notes>
  <HiddenSlides>0</HiddenSlides>
  <MMClips>0</MMClips>
  <ScaleCrop>false</ScaleCrop>
  <HeadingPairs>
    <vt:vector size="4" baseType="variant">
      <vt:variant>
        <vt:lpstr>Theme</vt:lpstr>
      </vt:variant>
      <vt:variant>
        <vt:i4>12</vt:i4>
      </vt:variant>
      <vt:variant>
        <vt:lpstr>Slide Titles</vt:lpstr>
      </vt:variant>
      <vt:variant>
        <vt:i4>30</vt:i4>
      </vt:variant>
    </vt:vector>
  </HeadingPairs>
  <TitlesOfParts>
    <vt:vector size="42" baseType="lpstr">
      <vt:lpstr>Default Design</vt:lpstr>
      <vt:lpstr>MMC Standard</vt:lpstr>
      <vt:lpstr>2_Default Design</vt:lpstr>
      <vt:lpstr>10_Default Design</vt:lpstr>
      <vt:lpstr>8_Default Design</vt:lpstr>
      <vt:lpstr>16_Default Design</vt:lpstr>
      <vt:lpstr>20_Default Design</vt:lpstr>
      <vt:lpstr>4_Default Design</vt:lpstr>
      <vt:lpstr>7_Default Design</vt:lpstr>
      <vt:lpstr>3_Default Design</vt:lpstr>
      <vt:lpstr>5_Default Design</vt:lpstr>
      <vt:lpstr>6_Default Design</vt:lpstr>
      <vt:lpstr>Managing Complex and Contentious Claims Fire Claims: So you think they’re simple?</vt:lpstr>
      <vt:lpstr>Key Roles in the Claims Process</vt:lpstr>
      <vt:lpstr>Reinsurance participants and their roles </vt:lpstr>
      <vt:lpstr>The Contract Flow</vt:lpstr>
      <vt:lpstr>PowerPoint Presentation</vt:lpstr>
      <vt:lpstr>Fire can be Dramatic</vt:lpstr>
      <vt:lpstr>Insured Business </vt:lpstr>
      <vt:lpstr>Insured Business </vt:lpstr>
      <vt:lpstr>PowerPoint Presentation</vt:lpstr>
      <vt:lpstr>PowerPoint Presentation</vt:lpstr>
      <vt:lpstr>PowerPoint Presentation</vt:lpstr>
      <vt:lpstr>Claims Notification Flow Chart</vt:lpstr>
      <vt:lpstr>The Claim Scenario </vt:lpstr>
      <vt:lpstr>The Claim Scenario </vt:lpstr>
      <vt:lpstr>Insured Business </vt:lpstr>
      <vt:lpstr>PowerPoint Presentation</vt:lpstr>
      <vt:lpstr>The Insured’s Policy </vt:lpstr>
      <vt:lpstr>PowerPoint Presentation</vt:lpstr>
      <vt:lpstr>PowerPoint Presentation</vt:lpstr>
      <vt:lpstr>PowerPoint Presentation</vt:lpstr>
      <vt:lpstr>Operative Clause Trigger </vt:lpstr>
      <vt:lpstr>PowerPoint Presentation</vt:lpstr>
      <vt:lpstr>Discussion on Cause </vt:lpstr>
      <vt:lpstr>Discussion on Fire Fighting Equipment Failure</vt:lpstr>
      <vt:lpstr>Discussion re Extent of Damage in Basement</vt:lpstr>
      <vt:lpstr>Claim Procedures</vt:lpstr>
      <vt:lpstr>Claim Procedures</vt:lpstr>
      <vt:lpstr>Claim Procedures</vt:lpstr>
      <vt:lpstr>PowerPoint Presentation</vt:lpstr>
      <vt:lpstr>PowerPoint Presentation</vt:lpstr>
    </vt:vector>
  </TitlesOfParts>
  <Company>Marsh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Claims from a Brokers Perspective</dc:title>
  <dc:creator>Michael van Bergen</dc:creator>
  <cp:lastModifiedBy>VanBergen, Michael</cp:lastModifiedBy>
  <cp:revision>466</cp:revision>
  <cp:lastPrinted>2017-03-15T08:18:18Z</cp:lastPrinted>
  <dcterms:created xsi:type="dcterms:W3CDTF">2011-02-16T15:14:35Z</dcterms:created>
  <dcterms:modified xsi:type="dcterms:W3CDTF">2017-03-22T03:28:15Z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TemplateVersion">
    <vt:lpwstr>5.0</vt:lpwstr>
  </property>
  <property fmtid="{D5CDD505-2E9C-101B-9397-08002B2CF9AE}" pid="4" name="MMCOA_FontSize">
    <vt:lpwstr>Small</vt:lpwstr>
  </property>
  <property fmtid="{D5CDD505-2E9C-101B-9397-08002B2CF9AE}" pid="5" name="MMCOA_PresentationType">
    <vt:lpwstr>Text</vt:lpwstr>
  </property>
  <property fmtid="{D5CDD505-2E9C-101B-9397-08002B2CF9AE}" pid="6" name="MMCOA_SlideStyle">
    <vt:lpwstr>Plain</vt:lpwstr>
  </property>
  <property fmtid="{D5CDD505-2E9C-101B-9397-08002B2CF9AE}" pid="7" name="MMCOA_PaletteName">
    <vt:lpwstr>Sapphire</vt:lpwstr>
  </property>
  <property fmtid="{D5CDD505-2E9C-101B-9397-08002B2CF9AE}" pid="8" name="MMCOA_PaletteNumber">
    <vt:lpwstr>0</vt:lpwstr>
  </property>
  <property fmtid="{D5CDD505-2E9C-101B-9397-08002B2CF9AE}" pid="9" name="MMCOA_Source">
    <vt:lpwstr>1</vt:lpwstr>
  </property>
</Properties>
</file>